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Open Sans Bold" panose="020B0604020202020204" charset="0"/>
      <p:regular r:id="rId12"/>
    </p:embeddedFont>
    <p:embeddedFont>
      <p:font typeface="Tungsten Bold" panose="020B0604020202020204" charset="0"/>
      <p:regular r:id="rId13"/>
    </p:embeddedFont>
    <p:embeddedFont>
      <p:font typeface="Tungsten Light" panose="020B0604020202020204" charset="0"/>
      <p:regular r:id="rId14"/>
    </p:embeddedFont>
    <p:embeddedFont>
      <p:font typeface="Vitesse Bold" panose="020B0604020202020204" charset="0"/>
      <p:regular r:id="rId15"/>
    </p:embeddedFont>
    <p:embeddedFont>
      <p:font typeface="Vitesse Light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25" d="100"/>
          <a:sy n="25" d="100"/>
        </p:scale>
        <p:origin x="924" y="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svg>
</file>

<file path=ppt/media/image37.png>
</file>

<file path=ppt/media/image38.svg>
</file>

<file path=ppt/media/image4.sv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12" Type="http://schemas.openxmlformats.org/officeDocument/2006/relationships/image" Target="../media/image20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sv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svg"/><Relationship Id="rId3" Type="http://schemas.openxmlformats.org/officeDocument/2006/relationships/image" Target="../media/image36.svg"/><Relationship Id="rId7" Type="http://schemas.openxmlformats.org/officeDocument/2006/relationships/image" Target="../media/image37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2.png"/><Relationship Id="rId4" Type="http://schemas.openxmlformats.org/officeDocument/2006/relationships/hyperlink" Target="https://deepdivecoding.com/quantu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116045" y="-382339"/>
            <a:ext cx="8535836" cy="7391649"/>
            <a:chOff x="0" y="0"/>
            <a:chExt cx="4282440" cy="3708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14987" r="-14987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-1181402" y="3313486"/>
            <a:ext cx="5151340" cy="4460828"/>
            <a:chOff x="0" y="0"/>
            <a:chExt cx="4282440" cy="3708400"/>
          </a:xfrm>
        </p:grpSpPr>
        <p:sp>
          <p:nvSpPr>
            <p:cNvPr id="5" name="Freeform 5"/>
            <p:cNvSpPr/>
            <p:nvPr/>
          </p:nvSpPr>
          <p:spPr>
            <a:xfrm flipH="1"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1070610" y="0"/>
                  </a:moveTo>
                  <a:lnTo>
                    <a:pt x="3211830" y="0"/>
                  </a:lnTo>
                  <a:lnTo>
                    <a:pt x="4282440" y="1854200"/>
                  </a:lnTo>
                  <a:lnTo>
                    <a:pt x="3211830" y="3708400"/>
                  </a:lnTo>
                  <a:lnTo>
                    <a:pt x="1070610" y="3708400"/>
                  </a:lnTo>
                  <a:lnTo>
                    <a:pt x="0" y="1854200"/>
                  </a:lnTo>
                  <a:close/>
                </a:path>
              </a:pathLst>
            </a:custGeom>
            <a:blipFill>
              <a:blip r:embed="rId3"/>
              <a:stretch>
                <a:fillRect l="-26973" r="-26973"/>
              </a:stretch>
            </a:blipFill>
          </p:spPr>
        </p:sp>
      </p:grpSp>
      <p:sp>
        <p:nvSpPr>
          <p:cNvPr id="6" name="Freeform 6"/>
          <p:cNvSpPr/>
          <p:nvPr/>
        </p:nvSpPr>
        <p:spPr>
          <a:xfrm>
            <a:off x="5039501" y="7986635"/>
            <a:ext cx="3685435" cy="1985528"/>
          </a:xfrm>
          <a:custGeom>
            <a:avLst/>
            <a:gdLst/>
            <a:ahLst/>
            <a:cxnLst/>
            <a:rect l="l" t="t" r="r" b="b"/>
            <a:pathLst>
              <a:path w="3685435" h="1985528">
                <a:moveTo>
                  <a:pt x="0" y="0"/>
                </a:moveTo>
                <a:lnTo>
                  <a:pt x="3685435" y="0"/>
                </a:lnTo>
                <a:lnTo>
                  <a:pt x="3685435" y="1985528"/>
                </a:lnTo>
                <a:lnTo>
                  <a:pt x="0" y="19855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906693" y="7986635"/>
            <a:ext cx="3685435" cy="1985528"/>
          </a:xfrm>
          <a:custGeom>
            <a:avLst/>
            <a:gdLst/>
            <a:ahLst/>
            <a:cxnLst/>
            <a:rect l="l" t="t" r="r" b="b"/>
            <a:pathLst>
              <a:path w="3685435" h="1985528">
                <a:moveTo>
                  <a:pt x="0" y="0"/>
                </a:moveTo>
                <a:lnTo>
                  <a:pt x="3685435" y="0"/>
                </a:lnTo>
                <a:lnTo>
                  <a:pt x="3685435" y="1985528"/>
                </a:lnTo>
                <a:lnTo>
                  <a:pt x="0" y="19855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1181402" y="7986635"/>
            <a:ext cx="3685435" cy="1985528"/>
          </a:xfrm>
          <a:custGeom>
            <a:avLst/>
            <a:gdLst/>
            <a:ahLst/>
            <a:cxnLst/>
            <a:rect l="l" t="t" r="r" b="b"/>
            <a:pathLst>
              <a:path w="3685435" h="1985528">
                <a:moveTo>
                  <a:pt x="0" y="0"/>
                </a:moveTo>
                <a:lnTo>
                  <a:pt x="3685435" y="0"/>
                </a:lnTo>
                <a:lnTo>
                  <a:pt x="3685435" y="1985528"/>
                </a:lnTo>
                <a:lnTo>
                  <a:pt x="0" y="19855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3604236" y="153594"/>
            <a:ext cx="4375531" cy="1750213"/>
          </a:xfrm>
          <a:custGeom>
            <a:avLst/>
            <a:gdLst/>
            <a:ahLst/>
            <a:cxnLst/>
            <a:rect l="l" t="t" r="r" b="b"/>
            <a:pathLst>
              <a:path w="4375531" h="1750213">
                <a:moveTo>
                  <a:pt x="0" y="0"/>
                </a:moveTo>
                <a:lnTo>
                  <a:pt x="4375531" y="0"/>
                </a:lnTo>
                <a:lnTo>
                  <a:pt x="4375531" y="1750212"/>
                </a:lnTo>
                <a:lnTo>
                  <a:pt x="0" y="17502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3903857" y="2146110"/>
            <a:ext cx="4075911" cy="573779"/>
          </a:xfrm>
          <a:custGeom>
            <a:avLst/>
            <a:gdLst/>
            <a:ahLst/>
            <a:cxnLst/>
            <a:rect l="l" t="t" r="r" b="b"/>
            <a:pathLst>
              <a:path w="4075911" h="573779">
                <a:moveTo>
                  <a:pt x="0" y="0"/>
                </a:moveTo>
                <a:lnTo>
                  <a:pt x="4075910" y="0"/>
                </a:lnTo>
                <a:lnTo>
                  <a:pt x="4075910" y="573779"/>
                </a:lnTo>
                <a:lnTo>
                  <a:pt x="0" y="57377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4461646" y="2719889"/>
            <a:ext cx="3518121" cy="2036829"/>
          </a:xfrm>
          <a:custGeom>
            <a:avLst/>
            <a:gdLst/>
            <a:ahLst/>
            <a:cxnLst/>
            <a:rect l="l" t="t" r="r" b="b"/>
            <a:pathLst>
              <a:path w="3518121" h="2036829">
                <a:moveTo>
                  <a:pt x="0" y="0"/>
                </a:moveTo>
                <a:lnTo>
                  <a:pt x="3518121" y="0"/>
                </a:lnTo>
                <a:lnTo>
                  <a:pt x="3518121" y="2036829"/>
                </a:lnTo>
                <a:lnTo>
                  <a:pt x="0" y="203682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34602" b="-38122"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-1566046" y="-2544020"/>
            <a:ext cx="5920628" cy="5088039"/>
            <a:chOff x="0" y="0"/>
            <a:chExt cx="812800" cy="6985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FFD200">
                <a:alpha val="49804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0814556" y="-5244428"/>
            <a:ext cx="12090901" cy="10488857"/>
          </a:xfrm>
          <a:custGeom>
            <a:avLst/>
            <a:gdLst/>
            <a:ahLst/>
            <a:cxnLst/>
            <a:rect l="l" t="t" r="r" b="b"/>
            <a:pathLst>
              <a:path w="12090901" h="10488857">
                <a:moveTo>
                  <a:pt x="0" y="0"/>
                </a:moveTo>
                <a:lnTo>
                  <a:pt x="12090902" y="0"/>
                </a:lnTo>
                <a:lnTo>
                  <a:pt x="12090902" y="10488856"/>
                </a:lnTo>
                <a:lnTo>
                  <a:pt x="0" y="1048885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50000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8946888" y="7594724"/>
            <a:ext cx="9032880" cy="24835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619"/>
              </a:lnSpc>
            </a:pPr>
            <a:r>
              <a:rPr lang="en-US" sz="14728">
                <a:solidFill>
                  <a:srgbClr val="0071B9"/>
                </a:solidFill>
                <a:latin typeface="Tungsten Bold"/>
                <a:ea typeface="Tungsten Bold"/>
                <a:cs typeface="Tungsten Bold"/>
                <a:sym typeface="Tungsten Bold"/>
              </a:rPr>
              <a:t>Quantum At CNM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349242" y="6775719"/>
            <a:ext cx="7630525" cy="998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96"/>
              </a:lnSpc>
            </a:pPr>
            <a:r>
              <a:rPr lang="en-US" sz="5925">
                <a:solidFill>
                  <a:srgbClr val="434345"/>
                </a:solidFill>
                <a:latin typeface="Tungsten Bold"/>
                <a:ea typeface="Tungsten Bold"/>
                <a:cs typeface="Tungsten Bold"/>
                <a:sym typeface="Tungsten Bold"/>
              </a:rPr>
              <a:t>Presented by Dr. Brian Rashap Ph.D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52382" y="331629"/>
            <a:ext cx="3308623" cy="697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82"/>
              </a:lnSpc>
            </a:pPr>
            <a:r>
              <a:rPr lang="en-US" sz="4059" spc="649">
                <a:solidFill>
                  <a:srgbClr val="0071B9"/>
                </a:solidFill>
                <a:latin typeface="Tungsten Bold"/>
                <a:ea typeface="Tungsten Bold"/>
                <a:cs typeface="Tungsten Bold"/>
                <a:sym typeface="Tungsten Bold"/>
              </a:rPr>
              <a:t>February 2025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448050" y="1619018"/>
            <a:ext cx="8125607" cy="7048964"/>
          </a:xfrm>
          <a:custGeom>
            <a:avLst/>
            <a:gdLst/>
            <a:ahLst/>
            <a:cxnLst/>
            <a:rect l="l" t="t" r="r" b="b"/>
            <a:pathLst>
              <a:path w="8125607" h="7048964">
                <a:moveTo>
                  <a:pt x="0" y="0"/>
                </a:moveTo>
                <a:lnTo>
                  <a:pt x="8125607" y="0"/>
                </a:lnTo>
                <a:lnTo>
                  <a:pt x="8125607" y="7048964"/>
                </a:lnTo>
                <a:lnTo>
                  <a:pt x="0" y="70489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773999" y="1619018"/>
            <a:ext cx="8125607" cy="7048964"/>
          </a:xfrm>
          <a:custGeom>
            <a:avLst/>
            <a:gdLst/>
            <a:ahLst/>
            <a:cxnLst/>
            <a:rect l="l" t="t" r="r" b="b"/>
            <a:pathLst>
              <a:path w="8125607" h="7048964">
                <a:moveTo>
                  <a:pt x="0" y="0"/>
                </a:moveTo>
                <a:lnTo>
                  <a:pt x="8125606" y="0"/>
                </a:lnTo>
                <a:lnTo>
                  <a:pt x="8125606" y="7048964"/>
                </a:lnTo>
                <a:lnTo>
                  <a:pt x="0" y="70489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-600576" y="-269708"/>
            <a:ext cx="6273014" cy="11568363"/>
            <a:chOff x="0" y="0"/>
            <a:chExt cx="1652152" cy="304681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52152" cy="3046812"/>
            </a:xfrm>
            <a:custGeom>
              <a:avLst/>
              <a:gdLst/>
              <a:ahLst/>
              <a:cxnLst/>
              <a:rect l="l" t="t" r="r" b="b"/>
              <a:pathLst>
                <a:path w="1652152" h="3046812">
                  <a:moveTo>
                    <a:pt x="62942" y="0"/>
                  </a:moveTo>
                  <a:lnTo>
                    <a:pt x="1589209" y="0"/>
                  </a:lnTo>
                  <a:cubicBezTo>
                    <a:pt x="1623971" y="0"/>
                    <a:pt x="1652152" y="28180"/>
                    <a:pt x="1652152" y="62942"/>
                  </a:cubicBezTo>
                  <a:lnTo>
                    <a:pt x="1652152" y="2983869"/>
                  </a:lnTo>
                  <a:cubicBezTo>
                    <a:pt x="1652152" y="3018631"/>
                    <a:pt x="1623971" y="3046812"/>
                    <a:pt x="1589209" y="3046812"/>
                  </a:cubicBezTo>
                  <a:lnTo>
                    <a:pt x="62942" y="3046812"/>
                  </a:lnTo>
                  <a:cubicBezTo>
                    <a:pt x="28180" y="3046812"/>
                    <a:pt x="0" y="3018631"/>
                    <a:pt x="0" y="2983869"/>
                  </a:cubicBezTo>
                  <a:lnTo>
                    <a:pt x="0" y="62942"/>
                  </a:lnTo>
                  <a:cubicBezTo>
                    <a:pt x="0" y="28180"/>
                    <a:pt x="28180" y="0"/>
                    <a:pt x="6294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652152" cy="30849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571726" y="-891053"/>
            <a:ext cx="4048626" cy="11568363"/>
            <a:chOff x="0" y="0"/>
            <a:chExt cx="1066305" cy="304681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66305" cy="3046812"/>
            </a:xfrm>
            <a:custGeom>
              <a:avLst/>
              <a:gdLst/>
              <a:ahLst/>
              <a:cxnLst/>
              <a:rect l="l" t="t" r="r" b="b"/>
              <a:pathLst>
                <a:path w="1066305" h="3046812">
                  <a:moveTo>
                    <a:pt x="97524" y="0"/>
                  </a:moveTo>
                  <a:lnTo>
                    <a:pt x="968781" y="0"/>
                  </a:lnTo>
                  <a:cubicBezTo>
                    <a:pt x="994646" y="0"/>
                    <a:pt x="1019452" y="10275"/>
                    <a:pt x="1037741" y="28564"/>
                  </a:cubicBezTo>
                  <a:cubicBezTo>
                    <a:pt x="1056030" y="46853"/>
                    <a:pt x="1066305" y="71659"/>
                    <a:pt x="1066305" y="97524"/>
                  </a:cubicBezTo>
                  <a:lnTo>
                    <a:pt x="1066305" y="2949288"/>
                  </a:lnTo>
                  <a:cubicBezTo>
                    <a:pt x="1066305" y="2975153"/>
                    <a:pt x="1056030" y="2999958"/>
                    <a:pt x="1037741" y="3018248"/>
                  </a:cubicBezTo>
                  <a:cubicBezTo>
                    <a:pt x="1019452" y="3036537"/>
                    <a:pt x="994646" y="3046812"/>
                    <a:pt x="968781" y="3046812"/>
                  </a:cubicBezTo>
                  <a:lnTo>
                    <a:pt x="97524" y="3046812"/>
                  </a:lnTo>
                  <a:cubicBezTo>
                    <a:pt x="71659" y="3046812"/>
                    <a:pt x="46853" y="3036537"/>
                    <a:pt x="28564" y="3018248"/>
                  </a:cubicBezTo>
                  <a:cubicBezTo>
                    <a:pt x="10275" y="2999958"/>
                    <a:pt x="0" y="2975153"/>
                    <a:pt x="0" y="2949288"/>
                  </a:cubicBezTo>
                  <a:lnTo>
                    <a:pt x="0" y="97524"/>
                  </a:lnTo>
                  <a:cubicBezTo>
                    <a:pt x="0" y="71659"/>
                    <a:pt x="10275" y="46853"/>
                    <a:pt x="28564" y="28564"/>
                  </a:cubicBezTo>
                  <a:cubicBezTo>
                    <a:pt x="46853" y="10275"/>
                    <a:pt x="71659" y="0"/>
                    <a:pt x="9752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066305" cy="30849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8749686" y="4251467"/>
            <a:ext cx="4048626" cy="1784067"/>
            <a:chOff x="0" y="0"/>
            <a:chExt cx="1066305" cy="46987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66305" cy="469878"/>
            </a:xfrm>
            <a:custGeom>
              <a:avLst/>
              <a:gdLst/>
              <a:ahLst/>
              <a:cxnLst/>
              <a:rect l="l" t="t" r="r" b="b"/>
              <a:pathLst>
                <a:path w="1066305" h="469878">
                  <a:moveTo>
                    <a:pt x="97524" y="0"/>
                  </a:moveTo>
                  <a:lnTo>
                    <a:pt x="968781" y="0"/>
                  </a:lnTo>
                  <a:cubicBezTo>
                    <a:pt x="994646" y="0"/>
                    <a:pt x="1019452" y="10275"/>
                    <a:pt x="1037741" y="28564"/>
                  </a:cubicBezTo>
                  <a:cubicBezTo>
                    <a:pt x="1056030" y="46853"/>
                    <a:pt x="1066305" y="71659"/>
                    <a:pt x="1066305" y="97524"/>
                  </a:cubicBezTo>
                  <a:lnTo>
                    <a:pt x="1066305" y="372354"/>
                  </a:lnTo>
                  <a:cubicBezTo>
                    <a:pt x="1066305" y="398219"/>
                    <a:pt x="1056030" y="423024"/>
                    <a:pt x="1037741" y="441314"/>
                  </a:cubicBezTo>
                  <a:cubicBezTo>
                    <a:pt x="1019452" y="459603"/>
                    <a:pt x="994646" y="469878"/>
                    <a:pt x="968781" y="469878"/>
                  </a:cubicBezTo>
                  <a:lnTo>
                    <a:pt x="97524" y="469878"/>
                  </a:lnTo>
                  <a:cubicBezTo>
                    <a:pt x="71659" y="469878"/>
                    <a:pt x="46853" y="459603"/>
                    <a:pt x="28564" y="441314"/>
                  </a:cubicBezTo>
                  <a:cubicBezTo>
                    <a:pt x="10275" y="423024"/>
                    <a:pt x="0" y="398219"/>
                    <a:pt x="0" y="372354"/>
                  </a:cubicBezTo>
                  <a:lnTo>
                    <a:pt x="0" y="97524"/>
                  </a:lnTo>
                  <a:cubicBezTo>
                    <a:pt x="0" y="71659"/>
                    <a:pt x="10275" y="46853"/>
                    <a:pt x="28564" y="28564"/>
                  </a:cubicBezTo>
                  <a:cubicBezTo>
                    <a:pt x="46853" y="10275"/>
                    <a:pt x="71659" y="0"/>
                    <a:pt x="9752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066305" cy="5079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94018" y="8720389"/>
            <a:ext cx="4319847" cy="1566611"/>
          </a:xfrm>
          <a:custGeom>
            <a:avLst/>
            <a:gdLst/>
            <a:ahLst/>
            <a:cxnLst/>
            <a:rect l="l" t="t" r="r" b="b"/>
            <a:pathLst>
              <a:path w="4319847" h="1566611">
                <a:moveTo>
                  <a:pt x="0" y="0"/>
                </a:moveTo>
                <a:lnTo>
                  <a:pt x="4319847" y="0"/>
                </a:lnTo>
                <a:lnTo>
                  <a:pt x="4319847" y="1566611"/>
                </a:lnTo>
                <a:lnTo>
                  <a:pt x="0" y="15666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5777212" y="2727171"/>
            <a:ext cx="2552124" cy="5010448"/>
          </a:xfrm>
          <a:custGeom>
            <a:avLst/>
            <a:gdLst/>
            <a:ahLst/>
            <a:cxnLst/>
            <a:rect l="l" t="t" r="r" b="b"/>
            <a:pathLst>
              <a:path w="2552124" h="5010448">
                <a:moveTo>
                  <a:pt x="0" y="0"/>
                </a:moveTo>
                <a:lnTo>
                  <a:pt x="2552125" y="0"/>
                </a:lnTo>
                <a:lnTo>
                  <a:pt x="2552125" y="5010448"/>
                </a:lnTo>
                <a:lnTo>
                  <a:pt x="0" y="50104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21522"/>
            </a:stretch>
          </a:blipFill>
        </p:spPr>
      </p:sp>
      <p:grpSp>
        <p:nvGrpSpPr>
          <p:cNvPr id="15" name="Group 15"/>
          <p:cNvGrpSpPr/>
          <p:nvPr/>
        </p:nvGrpSpPr>
        <p:grpSpPr>
          <a:xfrm>
            <a:off x="6535619" y="3216212"/>
            <a:ext cx="109367" cy="85126"/>
            <a:chOff x="0" y="0"/>
            <a:chExt cx="492760" cy="383540"/>
          </a:xfrm>
        </p:grpSpPr>
        <p:sp>
          <p:nvSpPr>
            <p:cNvPr id="16" name="Freeform 16"/>
            <p:cNvSpPr/>
            <p:nvPr/>
          </p:nvSpPr>
          <p:spPr>
            <a:xfrm>
              <a:off x="46990" y="48260"/>
              <a:ext cx="396240" cy="287020"/>
            </a:xfrm>
            <a:custGeom>
              <a:avLst/>
              <a:gdLst/>
              <a:ahLst/>
              <a:cxnLst/>
              <a:rect l="l" t="t" r="r" b="b"/>
              <a:pathLst>
                <a:path w="396240" h="287020">
                  <a:moveTo>
                    <a:pt x="372110" y="134620"/>
                  </a:moveTo>
                  <a:cubicBezTo>
                    <a:pt x="237490" y="240030"/>
                    <a:pt x="140970" y="285750"/>
                    <a:pt x="91440" y="284480"/>
                  </a:cubicBezTo>
                  <a:cubicBezTo>
                    <a:pt x="62230" y="283210"/>
                    <a:pt x="35560" y="270510"/>
                    <a:pt x="20320" y="252730"/>
                  </a:cubicBezTo>
                  <a:cubicBezTo>
                    <a:pt x="6350" y="234950"/>
                    <a:pt x="0" y="199390"/>
                    <a:pt x="6350" y="177800"/>
                  </a:cubicBezTo>
                  <a:cubicBezTo>
                    <a:pt x="12700" y="156210"/>
                    <a:pt x="41910" y="130810"/>
                    <a:pt x="60960" y="123190"/>
                  </a:cubicBezTo>
                  <a:cubicBezTo>
                    <a:pt x="77470" y="116840"/>
                    <a:pt x="97790" y="118110"/>
                    <a:pt x="114300" y="124460"/>
                  </a:cubicBezTo>
                  <a:cubicBezTo>
                    <a:pt x="129540" y="129540"/>
                    <a:pt x="146050" y="143510"/>
                    <a:pt x="154940" y="157480"/>
                  </a:cubicBezTo>
                  <a:cubicBezTo>
                    <a:pt x="163830" y="171450"/>
                    <a:pt x="168910" y="191770"/>
                    <a:pt x="167640" y="208280"/>
                  </a:cubicBezTo>
                  <a:cubicBezTo>
                    <a:pt x="166370" y="224790"/>
                    <a:pt x="160020" y="245110"/>
                    <a:pt x="146050" y="256540"/>
                  </a:cubicBezTo>
                  <a:cubicBezTo>
                    <a:pt x="130810" y="271780"/>
                    <a:pt x="96520" y="287020"/>
                    <a:pt x="73660" y="283210"/>
                  </a:cubicBezTo>
                  <a:cubicBezTo>
                    <a:pt x="52070" y="280670"/>
                    <a:pt x="22860" y="256540"/>
                    <a:pt x="11430" y="238760"/>
                  </a:cubicBezTo>
                  <a:cubicBezTo>
                    <a:pt x="2540" y="223520"/>
                    <a:pt x="1270" y="201930"/>
                    <a:pt x="3810" y="185420"/>
                  </a:cubicBezTo>
                  <a:cubicBezTo>
                    <a:pt x="7620" y="170180"/>
                    <a:pt x="12700" y="156210"/>
                    <a:pt x="30480" y="139700"/>
                  </a:cubicBezTo>
                  <a:cubicBezTo>
                    <a:pt x="72390" y="100330"/>
                    <a:pt x="261620" y="8890"/>
                    <a:pt x="312420" y="2540"/>
                  </a:cubicBezTo>
                  <a:cubicBezTo>
                    <a:pt x="330200" y="0"/>
                    <a:pt x="337820" y="2540"/>
                    <a:pt x="349250" y="8890"/>
                  </a:cubicBezTo>
                  <a:cubicBezTo>
                    <a:pt x="363220" y="16510"/>
                    <a:pt x="381000" y="34290"/>
                    <a:pt x="388620" y="48260"/>
                  </a:cubicBezTo>
                  <a:cubicBezTo>
                    <a:pt x="393700" y="59690"/>
                    <a:pt x="396240" y="71120"/>
                    <a:pt x="394970" y="85090"/>
                  </a:cubicBezTo>
                  <a:cubicBezTo>
                    <a:pt x="392430" y="100330"/>
                    <a:pt x="372110" y="134620"/>
                    <a:pt x="372110" y="134620"/>
                  </a:cubicBezTo>
                </a:path>
              </a:pathLst>
            </a:custGeom>
            <a:solidFill>
              <a:srgbClr val="F3D1B5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17" name="Group 17"/>
          <p:cNvGrpSpPr/>
          <p:nvPr/>
        </p:nvGrpSpPr>
        <p:grpSpPr>
          <a:xfrm>
            <a:off x="6539566" y="3254829"/>
            <a:ext cx="151930" cy="77515"/>
            <a:chOff x="0" y="0"/>
            <a:chExt cx="684530" cy="349250"/>
          </a:xfrm>
        </p:grpSpPr>
        <p:sp>
          <p:nvSpPr>
            <p:cNvPr id="18" name="Freeform 18"/>
            <p:cNvSpPr/>
            <p:nvPr/>
          </p:nvSpPr>
          <p:spPr>
            <a:xfrm>
              <a:off x="48260" y="43180"/>
              <a:ext cx="586740" cy="260350"/>
            </a:xfrm>
            <a:custGeom>
              <a:avLst/>
              <a:gdLst/>
              <a:ahLst/>
              <a:cxnLst/>
              <a:rect l="l" t="t" r="r" b="b"/>
              <a:pathLst>
                <a:path w="586740" h="260350">
                  <a:moveTo>
                    <a:pt x="55880" y="105410"/>
                  </a:moveTo>
                  <a:cubicBezTo>
                    <a:pt x="411480" y="0"/>
                    <a:pt x="466090" y="6350"/>
                    <a:pt x="501650" y="13970"/>
                  </a:cubicBezTo>
                  <a:cubicBezTo>
                    <a:pt x="523240" y="17780"/>
                    <a:pt x="538480" y="20320"/>
                    <a:pt x="552450" y="30480"/>
                  </a:cubicBezTo>
                  <a:cubicBezTo>
                    <a:pt x="566420" y="41910"/>
                    <a:pt x="577850" y="59690"/>
                    <a:pt x="582930" y="76200"/>
                  </a:cubicBezTo>
                  <a:cubicBezTo>
                    <a:pt x="586740" y="92710"/>
                    <a:pt x="586740" y="113030"/>
                    <a:pt x="579120" y="129540"/>
                  </a:cubicBezTo>
                  <a:cubicBezTo>
                    <a:pt x="568960" y="148590"/>
                    <a:pt x="541020" y="175260"/>
                    <a:pt x="518160" y="180340"/>
                  </a:cubicBezTo>
                  <a:cubicBezTo>
                    <a:pt x="496570" y="185420"/>
                    <a:pt x="459740" y="175260"/>
                    <a:pt x="443230" y="158750"/>
                  </a:cubicBezTo>
                  <a:cubicBezTo>
                    <a:pt x="425450" y="142240"/>
                    <a:pt x="414020" y="106680"/>
                    <a:pt x="417830" y="83820"/>
                  </a:cubicBezTo>
                  <a:cubicBezTo>
                    <a:pt x="421640" y="60960"/>
                    <a:pt x="447040" y="31750"/>
                    <a:pt x="466090" y="21590"/>
                  </a:cubicBezTo>
                  <a:cubicBezTo>
                    <a:pt x="481330" y="12700"/>
                    <a:pt x="502920" y="11430"/>
                    <a:pt x="519430" y="15240"/>
                  </a:cubicBezTo>
                  <a:cubicBezTo>
                    <a:pt x="535940" y="19050"/>
                    <a:pt x="554990" y="30480"/>
                    <a:pt x="565150" y="43180"/>
                  </a:cubicBezTo>
                  <a:cubicBezTo>
                    <a:pt x="576580" y="57150"/>
                    <a:pt x="584200" y="76200"/>
                    <a:pt x="585470" y="93980"/>
                  </a:cubicBezTo>
                  <a:cubicBezTo>
                    <a:pt x="585470" y="110490"/>
                    <a:pt x="580390" y="132080"/>
                    <a:pt x="570230" y="146050"/>
                  </a:cubicBezTo>
                  <a:cubicBezTo>
                    <a:pt x="561340" y="160020"/>
                    <a:pt x="548640" y="171450"/>
                    <a:pt x="527050" y="177800"/>
                  </a:cubicBezTo>
                  <a:cubicBezTo>
                    <a:pt x="485140" y="190500"/>
                    <a:pt x="383540" y="152400"/>
                    <a:pt x="320040" y="162560"/>
                  </a:cubicBezTo>
                  <a:cubicBezTo>
                    <a:pt x="265430" y="172720"/>
                    <a:pt x="215900" y="215900"/>
                    <a:pt x="168910" y="232410"/>
                  </a:cubicBezTo>
                  <a:cubicBezTo>
                    <a:pt x="132080" y="245110"/>
                    <a:pt x="91440" y="260350"/>
                    <a:pt x="64770" y="255270"/>
                  </a:cubicBezTo>
                  <a:cubicBezTo>
                    <a:pt x="44450" y="251460"/>
                    <a:pt x="27940" y="238760"/>
                    <a:pt x="17780" y="227330"/>
                  </a:cubicBezTo>
                  <a:cubicBezTo>
                    <a:pt x="8890" y="217170"/>
                    <a:pt x="3810" y="205740"/>
                    <a:pt x="2540" y="193040"/>
                  </a:cubicBezTo>
                  <a:cubicBezTo>
                    <a:pt x="0" y="177800"/>
                    <a:pt x="3810" y="153670"/>
                    <a:pt x="12700" y="138430"/>
                  </a:cubicBezTo>
                  <a:cubicBezTo>
                    <a:pt x="21590" y="124460"/>
                    <a:pt x="55880" y="105410"/>
                    <a:pt x="55880" y="105410"/>
                  </a:cubicBezTo>
                </a:path>
              </a:pathLst>
            </a:custGeom>
            <a:solidFill>
              <a:srgbClr val="F2BBA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19" name="Group 19"/>
          <p:cNvGrpSpPr/>
          <p:nvPr/>
        </p:nvGrpSpPr>
        <p:grpSpPr>
          <a:xfrm>
            <a:off x="6544639" y="3292036"/>
            <a:ext cx="128816" cy="80334"/>
            <a:chOff x="0" y="0"/>
            <a:chExt cx="580390" cy="361950"/>
          </a:xfrm>
        </p:grpSpPr>
        <p:sp>
          <p:nvSpPr>
            <p:cNvPr id="20" name="Freeform 20"/>
            <p:cNvSpPr/>
            <p:nvPr/>
          </p:nvSpPr>
          <p:spPr>
            <a:xfrm>
              <a:off x="49530" y="49530"/>
              <a:ext cx="482600" cy="262890"/>
            </a:xfrm>
            <a:custGeom>
              <a:avLst/>
              <a:gdLst/>
              <a:ahLst/>
              <a:cxnLst/>
              <a:rect l="l" t="t" r="r" b="b"/>
              <a:pathLst>
                <a:path w="482600" h="262890">
                  <a:moveTo>
                    <a:pt x="49530" y="111760"/>
                  </a:moveTo>
                  <a:cubicBezTo>
                    <a:pt x="246380" y="39370"/>
                    <a:pt x="284480" y="27940"/>
                    <a:pt x="307340" y="26670"/>
                  </a:cubicBezTo>
                  <a:cubicBezTo>
                    <a:pt x="320040" y="26670"/>
                    <a:pt x="325120" y="34290"/>
                    <a:pt x="335280" y="33020"/>
                  </a:cubicBezTo>
                  <a:cubicBezTo>
                    <a:pt x="354330" y="30480"/>
                    <a:pt x="383540" y="2540"/>
                    <a:pt x="405130" y="1270"/>
                  </a:cubicBezTo>
                  <a:cubicBezTo>
                    <a:pt x="421640" y="1270"/>
                    <a:pt x="440690" y="10160"/>
                    <a:pt x="452120" y="21590"/>
                  </a:cubicBezTo>
                  <a:cubicBezTo>
                    <a:pt x="464820" y="31750"/>
                    <a:pt x="474980" y="49530"/>
                    <a:pt x="478790" y="66040"/>
                  </a:cubicBezTo>
                  <a:cubicBezTo>
                    <a:pt x="482600" y="81280"/>
                    <a:pt x="480060" y="102870"/>
                    <a:pt x="472440" y="116840"/>
                  </a:cubicBezTo>
                  <a:cubicBezTo>
                    <a:pt x="466090" y="132080"/>
                    <a:pt x="453390" y="147320"/>
                    <a:pt x="436880" y="153670"/>
                  </a:cubicBezTo>
                  <a:cubicBezTo>
                    <a:pt x="417830" y="162560"/>
                    <a:pt x="381000" y="163830"/>
                    <a:pt x="360680" y="153670"/>
                  </a:cubicBezTo>
                  <a:cubicBezTo>
                    <a:pt x="341630" y="142240"/>
                    <a:pt x="322580" y="110490"/>
                    <a:pt x="318770" y="90170"/>
                  </a:cubicBezTo>
                  <a:cubicBezTo>
                    <a:pt x="316230" y="73660"/>
                    <a:pt x="320040" y="53340"/>
                    <a:pt x="330200" y="39370"/>
                  </a:cubicBezTo>
                  <a:cubicBezTo>
                    <a:pt x="342900" y="22860"/>
                    <a:pt x="373380" y="2540"/>
                    <a:pt x="396240" y="1270"/>
                  </a:cubicBezTo>
                  <a:cubicBezTo>
                    <a:pt x="417830" y="0"/>
                    <a:pt x="450850" y="16510"/>
                    <a:pt x="464820" y="34290"/>
                  </a:cubicBezTo>
                  <a:cubicBezTo>
                    <a:pt x="477520" y="52070"/>
                    <a:pt x="478790" y="91440"/>
                    <a:pt x="476250" y="109220"/>
                  </a:cubicBezTo>
                  <a:cubicBezTo>
                    <a:pt x="474980" y="119380"/>
                    <a:pt x="472440" y="124460"/>
                    <a:pt x="463550" y="132080"/>
                  </a:cubicBezTo>
                  <a:cubicBezTo>
                    <a:pt x="444500" y="149860"/>
                    <a:pt x="386080" y="166370"/>
                    <a:pt x="336550" y="184150"/>
                  </a:cubicBezTo>
                  <a:cubicBezTo>
                    <a:pt x="269240" y="209550"/>
                    <a:pt x="135890" y="256540"/>
                    <a:pt x="90170" y="261620"/>
                  </a:cubicBezTo>
                  <a:cubicBezTo>
                    <a:pt x="72390" y="262890"/>
                    <a:pt x="64770" y="262890"/>
                    <a:pt x="53340" y="257810"/>
                  </a:cubicBezTo>
                  <a:cubicBezTo>
                    <a:pt x="38100" y="251460"/>
                    <a:pt x="19050" y="234950"/>
                    <a:pt x="10160" y="222250"/>
                  </a:cubicBezTo>
                  <a:cubicBezTo>
                    <a:pt x="3810" y="210820"/>
                    <a:pt x="0" y="199390"/>
                    <a:pt x="1270" y="185420"/>
                  </a:cubicBezTo>
                  <a:cubicBezTo>
                    <a:pt x="1270" y="170180"/>
                    <a:pt x="10160" y="146050"/>
                    <a:pt x="19050" y="133350"/>
                  </a:cubicBezTo>
                  <a:cubicBezTo>
                    <a:pt x="26670" y="123190"/>
                    <a:pt x="49530" y="111760"/>
                    <a:pt x="49530" y="111760"/>
                  </a:cubicBezTo>
                </a:path>
              </a:pathLst>
            </a:custGeom>
            <a:solidFill>
              <a:srgbClr val="FDC28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21" name="Group 21"/>
          <p:cNvGrpSpPr/>
          <p:nvPr/>
        </p:nvGrpSpPr>
        <p:grpSpPr>
          <a:xfrm>
            <a:off x="6584665" y="3202682"/>
            <a:ext cx="85126" cy="110495"/>
            <a:chOff x="0" y="0"/>
            <a:chExt cx="383540" cy="497840"/>
          </a:xfrm>
        </p:grpSpPr>
        <p:sp>
          <p:nvSpPr>
            <p:cNvPr id="22" name="Freeform 22"/>
            <p:cNvSpPr/>
            <p:nvPr/>
          </p:nvSpPr>
          <p:spPr>
            <a:xfrm>
              <a:off x="46990" y="48260"/>
              <a:ext cx="287020" cy="403860"/>
            </a:xfrm>
            <a:custGeom>
              <a:avLst/>
              <a:gdLst/>
              <a:ahLst/>
              <a:cxnLst/>
              <a:rect l="l" t="t" r="r" b="b"/>
              <a:pathLst>
                <a:path w="287020" h="403860">
                  <a:moveTo>
                    <a:pt x="147320" y="40640"/>
                  </a:moveTo>
                  <a:cubicBezTo>
                    <a:pt x="273050" y="264160"/>
                    <a:pt x="284480" y="292100"/>
                    <a:pt x="284480" y="317500"/>
                  </a:cubicBezTo>
                  <a:cubicBezTo>
                    <a:pt x="284480" y="336550"/>
                    <a:pt x="278130" y="354330"/>
                    <a:pt x="269240" y="367030"/>
                  </a:cubicBezTo>
                  <a:cubicBezTo>
                    <a:pt x="259080" y="381000"/>
                    <a:pt x="242570" y="393700"/>
                    <a:pt x="226060" y="398780"/>
                  </a:cubicBezTo>
                  <a:cubicBezTo>
                    <a:pt x="210820" y="402590"/>
                    <a:pt x="189230" y="402590"/>
                    <a:pt x="173990" y="397510"/>
                  </a:cubicBezTo>
                  <a:cubicBezTo>
                    <a:pt x="157480" y="391160"/>
                    <a:pt x="140970" y="379730"/>
                    <a:pt x="132080" y="364490"/>
                  </a:cubicBezTo>
                  <a:cubicBezTo>
                    <a:pt x="121920" y="345440"/>
                    <a:pt x="116840" y="308610"/>
                    <a:pt x="125730" y="287020"/>
                  </a:cubicBezTo>
                  <a:cubicBezTo>
                    <a:pt x="134620" y="266700"/>
                    <a:pt x="163830" y="242570"/>
                    <a:pt x="185420" y="238760"/>
                  </a:cubicBezTo>
                  <a:cubicBezTo>
                    <a:pt x="208280" y="234950"/>
                    <a:pt x="243840" y="245110"/>
                    <a:pt x="259080" y="261620"/>
                  </a:cubicBezTo>
                  <a:cubicBezTo>
                    <a:pt x="275590" y="276860"/>
                    <a:pt x="287020" y="312420"/>
                    <a:pt x="281940" y="335280"/>
                  </a:cubicBezTo>
                  <a:cubicBezTo>
                    <a:pt x="278130" y="356870"/>
                    <a:pt x="255270" y="386080"/>
                    <a:pt x="234950" y="394970"/>
                  </a:cubicBezTo>
                  <a:cubicBezTo>
                    <a:pt x="213360" y="403860"/>
                    <a:pt x="176530" y="398780"/>
                    <a:pt x="157480" y="388620"/>
                  </a:cubicBezTo>
                  <a:cubicBezTo>
                    <a:pt x="142240" y="381000"/>
                    <a:pt x="134620" y="367030"/>
                    <a:pt x="124460" y="347980"/>
                  </a:cubicBezTo>
                  <a:cubicBezTo>
                    <a:pt x="107950" y="318770"/>
                    <a:pt x="95250" y="264160"/>
                    <a:pt x="76200" y="226060"/>
                  </a:cubicBezTo>
                  <a:cubicBezTo>
                    <a:pt x="57150" y="187960"/>
                    <a:pt x="24130" y="149860"/>
                    <a:pt x="12700" y="119380"/>
                  </a:cubicBezTo>
                  <a:cubicBezTo>
                    <a:pt x="5080" y="99060"/>
                    <a:pt x="0" y="81280"/>
                    <a:pt x="3810" y="64770"/>
                  </a:cubicBezTo>
                  <a:cubicBezTo>
                    <a:pt x="6350" y="48260"/>
                    <a:pt x="19050" y="27940"/>
                    <a:pt x="33020" y="17780"/>
                  </a:cubicBezTo>
                  <a:cubicBezTo>
                    <a:pt x="45720" y="7620"/>
                    <a:pt x="67310" y="0"/>
                    <a:pt x="85090" y="2540"/>
                  </a:cubicBezTo>
                  <a:cubicBezTo>
                    <a:pt x="105410" y="5080"/>
                    <a:pt x="147320" y="40640"/>
                    <a:pt x="147320" y="40640"/>
                  </a:cubicBezTo>
                </a:path>
              </a:pathLst>
            </a:custGeom>
            <a:solidFill>
              <a:srgbClr val="F2BBA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23" name="Group 23"/>
          <p:cNvGrpSpPr/>
          <p:nvPr/>
        </p:nvGrpSpPr>
        <p:grpSpPr>
          <a:xfrm>
            <a:off x="6442037" y="3177032"/>
            <a:ext cx="174480" cy="104857"/>
            <a:chOff x="0" y="0"/>
            <a:chExt cx="786130" cy="472440"/>
          </a:xfrm>
        </p:grpSpPr>
        <p:sp>
          <p:nvSpPr>
            <p:cNvPr id="24" name="Freeform 24"/>
            <p:cNvSpPr/>
            <p:nvPr/>
          </p:nvSpPr>
          <p:spPr>
            <a:xfrm>
              <a:off x="50800" y="49530"/>
              <a:ext cx="687070" cy="374650"/>
            </a:xfrm>
            <a:custGeom>
              <a:avLst/>
              <a:gdLst/>
              <a:ahLst/>
              <a:cxnLst/>
              <a:rect l="l" t="t" r="r" b="b"/>
              <a:pathLst>
                <a:path w="687070" h="374650">
                  <a:moveTo>
                    <a:pt x="0" y="289560"/>
                  </a:moveTo>
                  <a:cubicBezTo>
                    <a:pt x="60960" y="161290"/>
                    <a:pt x="93980" y="156210"/>
                    <a:pt x="120650" y="148590"/>
                  </a:cubicBezTo>
                  <a:cubicBezTo>
                    <a:pt x="144780" y="140970"/>
                    <a:pt x="168910" y="132080"/>
                    <a:pt x="195580" y="133350"/>
                  </a:cubicBezTo>
                  <a:cubicBezTo>
                    <a:pt x="224790" y="134620"/>
                    <a:pt x="256540" y="157480"/>
                    <a:pt x="288290" y="162560"/>
                  </a:cubicBezTo>
                  <a:cubicBezTo>
                    <a:pt x="318770" y="167640"/>
                    <a:pt x="351790" y="154940"/>
                    <a:pt x="381000" y="166370"/>
                  </a:cubicBezTo>
                  <a:cubicBezTo>
                    <a:pt x="414020" y="180340"/>
                    <a:pt x="467360" y="220980"/>
                    <a:pt x="474980" y="251460"/>
                  </a:cubicBezTo>
                  <a:cubicBezTo>
                    <a:pt x="481330" y="275590"/>
                    <a:pt x="467360" y="309880"/>
                    <a:pt x="449580" y="328930"/>
                  </a:cubicBezTo>
                  <a:cubicBezTo>
                    <a:pt x="431800" y="347980"/>
                    <a:pt x="398780" y="354330"/>
                    <a:pt x="365760" y="361950"/>
                  </a:cubicBezTo>
                  <a:cubicBezTo>
                    <a:pt x="321310" y="369570"/>
                    <a:pt x="250190" y="369570"/>
                    <a:pt x="203200" y="361950"/>
                  </a:cubicBezTo>
                  <a:cubicBezTo>
                    <a:pt x="162560" y="356870"/>
                    <a:pt x="115570" y="349250"/>
                    <a:pt x="95250" y="327660"/>
                  </a:cubicBezTo>
                  <a:cubicBezTo>
                    <a:pt x="78740" y="308610"/>
                    <a:pt x="77470" y="276860"/>
                    <a:pt x="77470" y="250190"/>
                  </a:cubicBezTo>
                  <a:cubicBezTo>
                    <a:pt x="77470" y="223520"/>
                    <a:pt x="81280" y="190500"/>
                    <a:pt x="96520" y="167640"/>
                  </a:cubicBezTo>
                  <a:cubicBezTo>
                    <a:pt x="113030" y="144780"/>
                    <a:pt x="147320" y="123190"/>
                    <a:pt x="173990" y="114300"/>
                  </a:cubicBezTo>
                  <a:cubicBezTo>
                    <a:pt x="199390" y="106680"/>
                    <a:pt x="218440" y="119380"/>
                    <a:pt x="252730" y="113030"/>
                  </a:cubicBezTo>
                  <a:cubicBezTo>
                    <a:pt x="326390" y="100330"/>
                    <a:pt x="524510" y="2540"/>
                    <a:pt x="589280" y="1270"/>
                  </a:cubicBezTo>
                  <a:cubicBezTo>
                    <a:pt x="615950" y="1270"/>
                    <a:pt x="631190" y="5080"/>
                    <a:pt x="645160" y="17780"/>
                  </a:cubicBezTo>
                  <a:cubicBezTo>
                    <a:pt x="664210" y="33020"/>
                    <a:pt x="684530" y="69850"/>
                    <a:pt x="684530" y="95250"/>
                  </a:cubicBezTo>
                  <a:cubicBezTo>
                    <a:pt x="683260" y="119380"/>
                    <a:pt x="661670" y="154940"/>
                    <a:pt x="642620" y="168910"/>
                  </a:cubicBezTo>
                  <a:cubicBezTo>
                    <a:pt x="626110" y="181610"/>
                    <a:pt x="604520" y="185420"/>
                    <a:pt x="585470" y="184150"/>
                  </a:cubicBezTo>
                  <a:cubicBezTo>
                    <a:pt x="567690" y="182880"/>
                    <a:pt x="544830" y="175260"/>
                    <a:pt x="532130" y="161290"/>
                  </a:cubicBezTo>
                  <a:cubicBezTo>
                    <a:pt x="515620" y="143510"/>
                    <a:pt x="500380" y="104140"/>
                    <a:pt x="501650" y="81280"/>
                  </a:cubicBezTo>
                  <a:cubicBezTo>
                    <a:pt x="502920" y="60960"/>
                    <a:pt x="514350" y="41910"/>
                    <a:pt x="527050" y="27940"/>
                  </a:cubicBezTo>
                  <a:cubicBezTo>
                    <a:pt x="541020" y="15240"/>
                    <a:pt x="561340" y="5080"/>
                    <a:pt x="580390" y="2540"/>
                  </a:cubicBezTo>
                  <a:cubicBezTo>
                    <a:pt x="598170" y="0"/>
                    <a:pt x="621030" y="3810"/>
                    <a:pt x="637540" y="12700"/>
                  </a:cubicBezTo>
                  <a:cubicBezTo>
                    <a:pt x="652780" y="21590"/>
                    <a:pt x="669290" y="39370"/>
                    <a:pt x="676910" y="55880"/>
                  </a:cubicBezTo>
                  <a:cubicBezTo>
                    <a:pt x="683260" y="72390"/>
                    <a:pt x="687070" y="95250"/>
                    <a:pt x="681990" y="114300"/>
                  </a:cubicBezTo>
                  <a:cubicBezTo>
                    <a:pt x="674370" y="137160"/>
                    <a:pt x="643890" y="165100"/>
                    <a:pt x="624840" y="177800"/>
                  </a:cubicBezTo>
                  <a:cubicBezTo>
                    <a:pt x="610870" y="187960"/>
                    <a:pt x="599440" y="191770"/>
                    <a:pt x="582930" y="195580"/>
                  </a:cubicBezTo>
                  <a:cubicBezTo>
                    <a:pt x="560070" y="200660"/>
                    <a:pt x="525780" y="191770"/>
                    <a:pt x="497840" y="199390"/>
                  </a:cubicBezTo>
                  <a:cubicBezTo>
                    <a:pt x="469900" y="205740"/>
                    <a:pt x="449580" y="226060"/>
                    <a:pt x="417830" y="234950"/>
                  </a:cubicBezTo>
                  <a:cubicBezTo>
                    <a:pt x="373380" y="247650"/>
                    <a:pt x="290830" y="269240"/>
                    <a:pt x="252730" y="254000"/>
                  </a:cubicBezTo>
                  <a:cubicBezTo>
                    <a:pt x="224790" y="243840"/>
                    <a:pt x="191770" y="199390"/>
                    <a:pt x="196850" y="187960"/>
                  </a:cubicBezTo>
                  <a:cubicBezTo>
                    <a:pt x="201930" y="177800"/>
                    <a:pt x="254000" y="184150"/>
                    <a:pt x="280670" y="187960"/>
                  </a:cubicBezTo>
                  <a:cubicBezTo>
                    <a:pt x="306070" y="193040"/>
                    <a:pt x="346710" y="198120"/>
                    <a:pt x="354330" y="217170"/>
                  </a:cubicBezTo>
                  <a:cubicBezTo>
                    <a:pt x="364490" y="240030"/>
                    <a:pt x="332740" y="317500"/>
                    <a:pt x="307340" y="331470"/>
                  </a:cubicBezTo>
                  <a:cubicBezTo>
                    <a:pt x="288290" y="341630"/>
                    <a:pt x="255270" y="328930"/>
                    <a:pt x="231140" y="320040"/>
                  </a:cubicBezTo>
                  <a:cubicBezTo>
                    <a:pt x="205740" y="309880"/>
                    <a:pt x="172720" y="267970"/>
                    <a:pt x="156210" y="274320"/>
                  </a:cubicBezTo>
                  <a:cubicBezTo>
                    <a:pt x="139700" y="280670"/>
                    <a:pt x="147320" y="335280"/>
                    <a:pt x="129540" y="351790"/>
                  </a:cubicBezTo>
                  <a:cubicBezTo>
                    <a:pt x="114300" y="367030"/>
                    <a:pt x="81280" y="374650"/>
                    <a:pt x="60960" y="370840"/>
                  </a:cubicBezTo>
                  <a:cubicBezTo>
                    <a:pt x="43180" y="368300"/>
                    <a:pt x="25400" y="355600"/>
                    <a:pt x="15240" y="341630"/>
                  </a:cubicBezTo>
                  <a:cubicBezTo>
                    <a:pt x="5080" y="328930"/>
                    <a:pt x="0" y="289560"/>
                    <a:pt x="0" y="289560"/>
                  </a:cubicBezTo>
                </a:path>
              </a:pathLst>
            </a:custGeom>
            <a:solidFill>
              <a:srgbClr val="F2BBA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25" name="Group 25"/>
          <p:cNvGrpSpPr/>
          <p:nvPr/>
        </p:nvGrpSpPr>
        <p:grpSpPr>
          <a:xfrm>
            <a:off x="6452748" y="3108536"/>
            <a:ext cx="320491" cy="201822"/>
            <a:chOff x="0" y="0"/>
            <a:chExt cx="1443990" cy="909320"/>
          </a:xfrm>
        </p:grpSpPr>
        <p:sp>
          <p:nvSpPr>
            <p:cNvPr id="26" name="Freeform 26"/>
            <p:cNvSpPr/>
            <p:nvPr/>
          </p:nvSpPr>
          <p:spPr>
            <a:xfrm>
              <a:off x="49530" y="50800"/>
              <a:ext cx="1343660" cy="812800"/>
            </a:xfrm>
            <a:custGeom>
              <a:avLst/>
              <a:gdLst/>
              <a:ahLst/>
              <a:cxnLst/>
              <a:rect l="l" t="t" r="r" b="b"/>
              <a:pathLst>
                <a:path w="1343660" h="812800">
                  <a:moveTo>
                    <a:pt x="1270" y="516890"/>
                  </a:moveTo>
                  <a:cubicBezTo>
                    <a:pt x="7620" y="492760"/>
                    <a:pt x="10160" y="486410"/>
                    <a:pt x="13970" y="481330"/>
                  </a:cubicBezTo>
                  <a:cubicBezTo>
                    <a:pt x="16510" y="476250"/>
                    <a:pt x="21590" y="472440"/>
                    <a:pt x="25400" y="467360"/>
                  </a:cubicBezTo>
                  <a:cubicBezTo>
                    <a:pt x="30480" y="463550"/>
                    <a:pt x="35560" y="459740"/>
                    <a:pt x="40640" y="457200"/>
                  </a:cubicBezTo>
                  <a:cubicBezTo>
                    <a:pt x="45720" y="453390"/>
                    <a:pt x="58420" y="449580"/>
                    <a:pt x="58420" y="449580"/>
                  </a:cubicBezTo>
                  <a:cubicBezTo>
                    <a:pt x="58420" y="449580"/>
                    <a:pt x="71120" y="447040"/>
                    <a:pt x="81280" y="443230"/>
                  </a:cubicBezTo>
                  <a:cubicBezTo>
                    <a:pt x="99060" y="438150"/>
                    <a:pt x="130810" y="426720"/>
                    <a:pt x="154940" y="419100"/>
                  </a:cubicBezTo>
                  <a:cubicBezTo>
                    <a:pt x="179070" y="410210"/>
                    <a:pt x="204470" y="400050"/>
                    <a:pt x="228600" y="392430"/>
                  </a:cubicBezTo>
                  <a:cubicBezTo>
                    <a:pt x="254000" y="384810"/>
                    <a:pt x="278130" y="379730"/>
                    <a:pt x="304800" y="372110"/>
                  </a:cubicBezTo>
                  <a:cubicBezTo>
                    <a:pt x="331470" y="364490"/>
                    <a:pt x="360680" y="355600"/>
                    <a:pt x="387350" y="345440"/>
                  </a:cubicBezTo>
                  <a:cubicBezTo>
                    <a:pt x="411480" y="335280"/>
                    <a:pt x="431800" y="322580"/>
                    <a:pt x="455930" y="312420"/>
                  </a:cubicBezTo>
                  <a:cubicBezTo>
                    <a:pt x="481330" y="299720"/>
                    <a:pt x="509270" y="287020"/>
                    <a:pt x="534670" y="275590"/>
                  </a:cubicBezTo>
                  <a:cubicBezTo>
                    <a:pt x="561340" y="265430"/>
                    <a:pt x="586740" y="259080"/>
                    <a:pt x="612140" y="250190"/>
                  </a:cubicBezTo>
                  <a:cubicBezTo>
                    <a:pt x="638810" y="241300"/>
                    <a:pt x="665480" y="233680"/>
                    <a:pt x="690880" y="223520"/>
                  </a:cubicBezTo>
                  <a:cubicBezTo>
                    <a:pt x="715010" y="214630"/>
                    <a:pt x="736600" y="201930"/>
                    <a:pt x="762000" y="190500"/>
                  </a:cubicBezTo>
                  <a:cubicBezTo>
                    <a:pt x="788670" y="180340"/>
                    <a:pt x="817880" y="172720"/>
                    <a:pt x="844550" y="160020"/>
                  </a:cubicBezTo>
                  <a:cubicBezTo>
                    <a:pt x="869950" y="147320"/>
                    <a:pt x="891540" y="132080"/>
                    <a:pt x="915670" y="118110"/>
                  </a:cubicBezTo>
                  <a:cubicBezTo>
                    <a:pt x="938530" y="104140"/>
                    <a:pt x="960120" y="87630"/>
                    <a:pt x="985520" y="77470"/>
                  </a:cubicBezTo>
                  <a:cubicBezTo>
                    <a:pt x="1012190" y="67310"/>
                    <a:pt x="1046480" y="67310"/>
                    <a:pt x="1073150" y="58420"/>
                  </a:cubicBezTo>
                  <a:cubicBezTo>
                    <a:pt x="1099820" y="50800"/>
                    <a:pt x="1122680" y="40640"/>
                    <a:pt x="1146810" y="31750"/>
                  </a:cubicBezTo>
                  <a:cubicBezTo>
                    <a:pt x="1169670" y="22860"/>
                    <a:pt x="1205230" y="6350"/>
                    <a:pt x="1217930" y="2540"/>
                  </a:cubicBezTo>
                  <a:cubicBezTo>
                    <a:pt x="1221740" y="1270"/>
                    <a:pt x="1226820" y="1270"/>
                    <a:pt x="1226820" y="1270"/>
                  </a:cubicBezTo>
                  <a:cubicBezTo>
                    <a:pt x="1226820" y="1270"/>
                    <a:pt x="1230630" y="1270"/>
                    <a:pt x="1233170" y="1270"/>
                  </a:cubicBezTo>
                  <a:cubicBezTo>
                    <a:pt x="1234440" y="1270"/>
                    <a:pt x="1238250" y="1270"/>
                    <a:pt x="1240790" y="1270"/>
                  </a:cubicBezTo>
                  <a:cubicBezTo>
                    <a:pt x="1243330" y="1270"/>
                    <a:pt x="1247140" y="0"/>
                    <a:pt x="1250950" y="0"/>
                  </a:cubicBezTo>
                  <a:cubicBezTo>
                    <a:pt x="1252220" y="0"/>
                    <a:pt x="1253490" y="0"/>
                    <a:pt x="1254760" y="1270"/>
                  </a:cubicBezTo>
                  <a:cubicBezTo>
                    <a:pt x="1257300" y="1270"/>
                    <a:pt x="1258570" y="0"/>
                    <a:pt x="1259840" y="0"/>
                  </a:cubicBezTo>
                  <a:cubicBezTo>
                    <a:pt x="1263650" y="1270"/>
                    <a:pt x="1267460" y="2540"/>
                    <a:pt x="1270000" y="3810"/>
                  </a:cubicBezTo>
                  <a:cubicBezTo>
                    <a:pt x="1273810" y="3810"/>
                    <a:pt x="1277620" y="3810"/>
                    <a:pt x="1280160" y="5080"/>
                  </a:cubicBezTo>
                  <a:cubicBezTo>
                    <a:pt x="1281430" y="5080"/>
                    <a:pt x="1282700" y="6350"/>
                    <a:pt x="1285240" y="7620"/>
                  </a:cubicBezTo>
                  <a:cubicBezTo>
                    <a:pt x="1286510" y="7620"/>
                    <a:pt x="1287780" y="7620"/>
                    <a:pt x="1289050" y="8890"/>
                  </a:cubicBezTo>
                  <a:cubicBezTo>
                    <a:pt x="1291590" y="10160"/>
                    <a:pt x="1295400" y="12700"/>
                    <a:pt x="1297940" y="13970"/>
                  </a:cubicBezTo>
                  <a:cubicBezTo>
                    <a:pt x="1300480" y="16510"/>
                    <a:pt x="1304290" y="17780"/>
                    <a:pt x="1306830" y="19050"/>
                  </a:cubicBezTo>
                  <a:cubicBezTo>
                    <a:pt x="1308100" y="20320"/>
                    <a:pt x="1309370" y="21590"/>
                    <a:pt x="1310640" y="22860"/>
                  </a:cubicBezTo>
                  <a:cubicBezTo>
                    <a:pt x="1311910" y="24130"/>
                    <a:pt x="1313180" y="24130"/>
                    <a:pt x="1314450" y="25400"/>
                  </a:cubicBezTo>
                  <a:cubicBezTo>
                    <a:pt x="1316990" y="27940"/>
                    <a:pt x="1318260" y="31750"/>
                    <a:pt x="1320800" y="34290"/>
                  </a:cubicBezTo>
                  <a:cubicBezTo>
                    <a:pt x="1322070" y="36830"/>
                    <a:pt x="1325880" y="39370"/>
                    <a:pt x="1327150" y="41910"/>
                  </a:cubicBezTo>
                  <a:cubicBezTo>
                    <a:pt x="1328420" y="43180"/>
                    <a:pt x="1328420" y="44450"/>
                    <a:pt x="1329690" y="45720"/>
                  </a:cubicBezTo>
                  <a:cubicBezTo>
                    <a:pt x="1330960" y="46990"/>
                    <a:pt x="1332230" y="48260"/>
                    <a:pt x="1332230" y="49530"/>
                  </a:cubicBezTo>
                  <a:cubicBezTo>
                    <a:pt x="1333500" y="52070"/>
                    <a:pt x="1334770" y="57150"/>
                    <a:pt x="1336040" y="59690"/>
                  </a:cubicBezTo>
                  <a:cubicBezTo>
                    <a:pt x="1337310" y="62230"/>
                    <a:pt x="1338580" y="66040"/>
                    <a:pt x="1339850" y="68580"/>
                  </a:cubicBezTo>
                  <a:cubicBezTo>
                    <a:pt x="1339850" y="71120"/>
                    <a:pt x="1339850" y="72390"/>
                    <a:pt x="1339850" y="73660"/>
                  </a:cubicBezTo>
                  <a:cubicBezTo>
                    <a:pt x="1341120" y="76200"/>
                    <a:pt x="1341120" y="77470"/>
                    <a:pt x="1342390" y="78740"/>
                  </a:cubicBezTo>
                  <a:cubicBezTo>
                    <a:pt x="1342390" y="81280"/>
                    <a:pt x="1342390" y="85090"/>
                    <a:pt x="1342390" y="88900"/>
                  </a:cubicBezTo>
                  <a:cubicBezTo>
                    <a:pt x="1342390" y="92710"/>
                    <a:pt x="1343660" y="96520"/>
                    <a:pt x="1342390" y="99060"/>
                  </a:cubicBezTo>
                  <a:cubicBezTo>
                    <a:pt x="1342390" y="100330"/>
                    <a:pt x="1342390" y="102870"/>
                    <a:pt x="1342390" y="104140"/>
                  </a:cubicBezTo>
                  <a:cubicBezTo>
                    <a:pt x="1341120" y="105410"/>
                    <a:pt x="1342390" y="106680"/>
                    <a:pt x="1342390" y="109220"/>
                  </a:cubicBezTo>
                  <a:cubicBezTo>
                    <a:pt x="1341120" y="111760"/>
                    <a:pt x="1339850" y="115570"/>
                    <a:pt x="1338580" y="118110"/>
                  </a:cubicBezTo>
                  <a:cubicBezTo>
                    <a:pt x="1337310" y="121920"/>
                    <a:pt x="1336040" y="128270"/>
                    <a:pt x="1336040" y="128270"/>
                  </a:cubicBezTo>
                  <a:cubicBezTo>
                    <a:pt x="1336040" y="128270"/>
                    <a:pt x="1337310" y="139700"/>
                    <a:pt x="1336040" y="149860"/>
                  </a:cubicBezTo>
                  <a:cubicBezTo>
                    <a:pt x="1334770" y="167640"/>
                    <a:pt x="1325880" y="207010"/>
                    <a:pt x="1322070" y="232410"/>
                  </a:cubicBezTo>
                  <a:cubicBezTo>
                    <a:pt x="1318260" y="254000"/>
                    <a:pt x="1314450" y="271780"/>
                    <a:pt x="1313180" y="293370"/>
                  </a:cubicBezTo>
                  <a:cubicBezTo>
                    <a:pt x="1311910" y="317500"/>
                    <a:pt x="1314450" y="355600"/>
                    <a:pt x="1313180" y="369570"/>
                  </a:cubicBezTo>
                  <a:cubicBezTo>
                    <a:pt x="1313180" y="375920"/>
                    <a:pt x="1311910" y="375920"/>
                    <a:pt x="1311910" y="382270"/>
                  </a:cubicBezTo>
                  <a:cubicBezTo>
                    <a:pt x="1311910" y="394970"/>
                    <a:pt x="1319530" y="426720"/>
                    <a:pt x="1318260" y="452120"/>
                  </a:cubicBezTo>
                  <a:cubicBezTo>
                    <a:pt x="1316990" y="478790"/>
                    <a:pt x="1311910" y="509270"/>
                    <a:pt x="1300480" y="534670"/>
                  </a:cubicBezTo>
                  <a:cubicBezTo>
                    <a:pt x="1290320" y="561340"/>
                    <a:pt x="1272540" y="586740"/>
                    <a:pt x="1252220" y="608330"/>
                  </a:cubicBezTo>
                  <a:cubicBezTo>
                    <a:pt x="1230630" y="629920"/>
                    <a:pt x="1201420" y="650240"/>
                    <a:pt x="1173480" y="661670"/>
                  </a:cubicBezTo>
                  <a:cubicBezTo>
                    <a:pt x="1146810" y="673100"/>
                    <a:pt x="1116330" y="671830"/>
                    <a:pt x="1087120" y="676910"/>
                  </a:cubicBezTo>
                  <a:cubicBezTo>
                    <a:pt x="1059180" y="680720"/>
                    <a:pt x="1024890" y="689610"/>
                    <a:pt x="1000760" y="685800"/>
                  </a:cubicBezTo>
                  <a:cubicBezTo>
                    <a:pt x="984250" y="684530"/>
                    <a:pt x="963930" y="670560"/>
                    <a:pt x="957580" y="670560"/>
                  </a:cubicBezTo>
                  <a:cubicBezTo>
                    <a:pt x="956310" y="670560"/>
                    <a:pt x="956310" y="671830"/>
                    <a:pt x="956310" y="671830"/>
                  </a:cubicBezTo>
                  <a:cubicBezTo>
                    <a:pt x="955040" y="671830"/>
                    <a:pt x="952500" y="670560"/>
                    <a:pt x="949960" y="671830"/>
                  </a:cubicBezTo>
                  <a:cubicBezTo>
                    <a:pt x="939800" y="674370"/>
                    <a:pt x="908050" y="715010"/>
                    <a:pt x="882650" y="717550"/>
                  </a:cubicBezTo>
                  <a:cubicBezTo>
                    <a:pt x="852170" y="721360"/>
                    <a:pt x="797560" y="674370"/>
                    <a:pt x="774700" y="676910"/>
                  </a:cubicBezTo>
                  <a:cubicBezTo>
                    <a:pt x="763270" y="678180"/>
                    <a:pt x="754380" y="693420"/>
                    <a:pt x="750570" y="692150"/>
                  </a:cubicBezTo>
                  <a:cubicBezTo>
                    <a:pt x="748030" y="690880"/>
                    <a:pt x="749300" y="683260"/>
                    <a:pt x="748030" y="681990"/>
                  </a:cubicBezTo>
                  <a:cubicBezTo>
                    <a:pt x="748030" y="681990"/>
                    <a:pt x="746760" y="683260"/>
                    <a:pt x="745490" y="683260"/>
                  </a:cubicBezTo>
                  <a:cubicBezTo>
                    <a:pt x="740410" y="683260"/>
                    <a:pt x="732790" y="676910"/>
                    <a:pt x="722630" y="675640"/>
                  </a:cubicBezTo>
                  <a:cubicBezTo>
                    <a:pt x="704850" y="674370"/>
                    <a:pt x="657860" y="680720"/>
                    <a:pt x="648970" y="690880"/>
                  </a:cubicBezTo>
                  <a:cubicBezTo>
                    <a:pt x="645160" y="697230"/>
                    <a:pt x="651510" y="703580"/>
                    <a:pt x="648970" y="712470"/>
                  </a:cubicBezTo>
                  <a:cubicBezTo>
                    <a:pt x="643890" y="731520"/>
                    <a:pt x="622300" y="770890"/>
                    <a:pt x="600710" y="786130"/>
                  </a:cubicBezTo>
                  <a:cubicBezTo>
                    <a:pt x="577850" y="801370"/>
                    <a:pt x="538480" y="812800"/>
                    <a:pt x="516890" y="806450"/>
                  </a:cubicBezTo>
                  <a:cubicBezTo>
                    <a:pt x="497840" y="801370"/>
                    <a:pt x="485140" y="762000"/>
                    <a:pt x="473710" y="762000"/>
                  </a:cubicBezTo>
                  <a:cubicBezTo>
                    <a:pt x="466090" y="762000"/>
                    <a:pt x="463550" y="781050"/>
                    <a:pt x="454660" y="786130"/>
                  </a:cubicBezTo>
                  <a:cubicBezTo>
                    <a:pt x="441960" y="792480"/>
                    <a:pt x="415290" y="788670"/>
                    <a:pt x="403860" y="793750"/>
                  </a:cubicBezTo>
                  <a:cubicBezTo>
                    <a:pt x="397510" y="795020"/>
                    <a:pt x="393700" y="801370"/>
                    <a:pt x="391160" y="801370"/>
                  </a:cubicBezTo>
                  <a:cubicBezTo>
                    <a:pt x="389890" y="801370"/>
                    <a:pt x="389890" y="796290"/>
                    <a:pt x="387350" y="796290"/>
                  </a:cubicBezTo>
                  <a:cubicBezTo>
                    <a:pt x="377190" y="792480"/>
                    <a:pt x="335280" y="812800"/>
                    <a:pt x="313690" y="806450"/>
                  </a:cubicBezTo>
                  <a:cubicBezTo>
                    <a:pt x="290830" y="800100"/>
                    <a:pt x="267970" y="777240"/>
                    <a:pt x="254000" y="756920"/>
                  </a:cubicBezTo>
                  <a:cubicBezTo>
                    <a:pt x="241300" y="735330"/>
                    <a:pt x="233680" y="704850"/>
                    <a:pt x="236220" y="679450"/>
                  </a:cubicBezTo>
                  <a:cubicBezTo>
                    <a:pt x="237490" y="654050"/>
                    <a:pt x="251460" y="624840"/>
                    <a:pt x="267970" y="603250"/>
                  </a:cubicBezTo>
                  <a:cubicBezTo>
                    <a:pt x="285750" y="580390"/>
                    <a:pt x="325120" y="551180"/>
                    <a:pt x="341630" y="546100"/>
                  </a:cubicBezTo>
                  <a:cubicBezTo>
                    <a:pt x="349250" y="543560"/>
                    <a:pt x="356870" y="549910"/>
                    <a:pt x="359410" y="547370"/>
                  </a:cubicBezTo>
                  <a:cubicBezTo>
                    <a:pt x="361950" y="543560"/>
                    <a:pt x="356870" y="527050"/>
                    <a:pt x="349250" y="523240"/>
                  </a:cubicBezTo>
                  <a:cubicBezTo>
                    <a:pt x="335280" y="515620"/>
                    <a:pt x="297180" y="528320"/>
                    <a:pt x="271780" y="535940"/>
                  </a:cubicBezTo>
                  <a:cubicBezTo>
                    <a:pt x="245110" y="544830"/>
                    <a:pt x="219710" y="562610"/>
                    <a:pt x="194310" y="572770"/>
                  </a:cubicBezTo>
                  <a:cubicBezTo>
                    <a:pt x="170180" y="581660"/>
                    <a:pt x="138430" y="589280"/>
                    <a:pt x="120650" y="593090"/>
                  </a:cubicBezTo>
                  <a:cubicBezTo>
                    <a:pt x="110490" y="595630"/>
                    <a:pt x="104140" y="598170"/>
                    <a:pt x="96520" y="599440"/>
                  </a:cubicBezTo>
                  <a:cubicBezTo>
                    <a:pt x="90170" y="600710"/>
                    <a:pt x="85090" y="601980"/>
                    <a:pt x="78740" y="601980"/>
                  </a:cubicBezTo>
                  <a:cubicBezTo>
                    <a:pt x="72390" y="601980"/>
                    <a:pt x="66040" y="600710"/>
                    <a:pt x="59690" y="599440"/>
                  </a:cubicBezTo>
                  <a:cubicBezTo>
                    <a:pt x="54610" y="598170"/>
                    <a:pt x="48260" y="595630"/>
                    <a:pt x="43180" y="593090"/>
                  </a:cubicBezTo>
                  <a:cubicBezTo>
                    <a:pt x="36830" y="590550"/>
                    <a:pt x="31750" y="586740"/>
                    <a:pt x="26670" y="582930"/>
                  </a:cubicBezTo>
                  <a:cubicBezTo>
                    <a:pt x="22860" y="579120"/>
                    <a:pt x="17780" y="574040"/>
                    <a:pt x="15240" y="568960"/>
                  </a:cubicBezTo>
                  <a:cubicBezTo>
                    <a:pt x="11430" y="563880"/>
                    <a:pt x="7620" y="558800"/>
                    <a:pt x="6350" y="552450"/>
                  </a:cubicBezTo>
                  <a:cubicBezTo>
                    <a:pt x="3810" y="547370"/>
                    <a:pt x="2540" y="541020"/>
                    <a:pt x="1270" y="534670"/>
                  </a:cubicBezTo>
                  <a:cubicBezTo>
                    <a:pt x="0" y="528320"/>
                    <a:pt x="1270" y="516890"/>
                    <a:pt x="1270" y="516890"/>
                  </a:cubicBezTo>
                </a:path>
              </a:pathLst>
            </a:custGeom>
            <a:solidFill>
              <a:srgbClr val="F2BBA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27" name="Group 27"/>
          <p:cNvGrpSpPr/>
          <p:nvPr/>
        </p:nvGrpSpPr>
        <p:grpSpPr>
          <a:xfrm>
            <a:off x="6632020" y="3110509"/>
            <a:ext cx="138964" cy="113595"/>
            <a:chOff x="0" y="0"/>
            <a:chExt cx="626110" cy="511810"/>
          </a:xfrm>
        </p:grpSpPr>
        <p:sp>
          <p:nvSpPr>
            <p:cNvPr id="28" name="Freeform 28"/>
            <p:cNvSpPr/>
            <p:nvPr/>
          </p:nvSpPr>
          <p:spPr>
            <a:xfrm>
              <a:off x="46990" y="46990"/>
              <a:ext cx="527050" cy="416560"/>
            </a:xfrm>
            <a:custGeom>
              <a:avLst/>
              <a:gdLst/>
              <a:ahLst/>
              <a:cxnLst/>
              <a:rect l="l" t="t" r="r" b="b"/>
              <a:pathLst>
                <a:path w="527050" h="416560">
                  <a:moveTo>
                    <a:pt x="455930" y="156210"/>
                  </a:moveTo>
                  <a:cubicBezTo>
                    <a:pt x="245110" y="237490"/>
                    <a:pt x="220980" y="252730"/>
                    <a:pt x="200660" y="278130"/>
                  </a:cubicBezTo>
                  <a:cubicBezTo>
                    <a:pt x="179070" y="306070"/>
                    <a:pt x="173990" y="363220"/>
                    <a:pt x="153670" y="386080"/>
                  </a:cubicBezTo>
                  <a:cubicBezTo>
                    <a:pt x="139700" y="401320"/>
                    <a:pt x="123190" y="411480"/>
                    <a:pt x="105410" y="412750"/>
                  </a:cubicBezTo>
                  <a:cubicBezTo>
                    <a:pt x="82550" y="415290"/>
                    <a:pt x="44450" y="406400"/>
                    <a:pt x="27940" y="389890"/>
                  </a:cubicBezTo>
                  <a:cubicBezTo>
                    <a:pt x="11430" y="372110"/>
                    <a:pt x="0" y="335280"/>
                    <a:pt x="5080" y="312420"/>
                  </a:cubicBezTo>
                  <a:cubicBezTo>
                    <a:pt x="8890" y="289560"/>
                    <a:pt x="33020" y="259080"/>
                    <a:pt x="54610" y="248920"/>
                  </a:cubicBezTo>
                  <a:cubicBezTo>
                    <a:pt x="77470" y="240030"/>
                    <a:pt x="115570" y="243840"/>
                    <a:pt x="135890" y="256540"/>
                  </a:cubicBezTo>
                  <a:cubicBezTo>
                    <a:pt x="156210" y="269240"/>
                    <a:pt x="172720" y="304800"/>
                    <a:pt x="175260" y="326390"/>
                  </a:cubicBezTo>
                  <a:cubicBezTo>
                    <a:pt x="176530" y="344170"/>
                    <a:pt x="168910" y="364490"/>
                    <a:pt x="158750" y="378460"/>
                  </a:cubicBezTo>
                  <a:cubicBezTo>
                    <a:pt x="148590" y="392430"/>
                    <a:pt x="130810" y="406400"/>
                    <a:pt x="114300" y="411480"/>
                  </a:cubicBezTo>
                  <a:cubicBezTo>
                    <a:pt x="97790" y="416560"/>
                    <a:pt x="76200" y="415290"/>
                    <a:pt x="59690" y="408940"/>
                  </a:cubicBezTo>
                  <a:cubicBezTo>
                    <a:pt x="43180" y="403860"/>
                    <a:pt x="25400" y="389890"/>
                    <a:pt x="16510" y="374650"/>
                  </a:cubicBezTo>
                  <a:cubicBezTo>
                    <a:pt x="7620" y="360680"/>
                    <a:pt x="1270" y="341630"/>
                    <a:pt x="3810" y="321310"/>
                  </a:cubicBezTo>
                  <a:cubicBezTo>
                    <a:pt x="6350" y="293370"/>
                    <a:pt x="31750" y="250190"/>
                    <a:pt x="48260" y="222250"/>
                  </a:cubicBezTo>
                  <a:cubicBezTo>
                    <a:pt x="62230" y="198120"/>
                    <a:pt x="76200" y="179070"/>
                    <a:pt x="93980" y="160020"/>
                  </a:cubicBezTo>
                  <a:cubicBezTo>
                    <a:pt x="114300" y="139700"/>
                    <a:pt x="137160" y="120650"/>
                    <a:pt x="163830" y="104140"/>
                  </a:cubicBezTo>
                  <a:cubicBezTo>
                    <a:pt x="191770" y="86360"/>
                    <a:pt x="222250" y="72390"/>
                    <a:pt x="259080" y="57150"/>
                  </a:cubicBezTo>
                  <a:cubicBezTo>
                    <a:pt x="304800" y="38100"/>
                    <a:pt x="382270" y="10160"/>
                    <a:pt x="419100" y="3810"/>
                  </a:cubicBezTo>
                  <a:cubicBezTo>
                    <a:pt x="438150" y="1270"/>
                    <a:pt x="448310" y="0"/>
                    <a:pt x="462280" y="3810"/>
                  </a:cubicBezTo>
                  <a:cubicBezTo>
                    <a:pt x="477520" y="7620"/>
                    <a:pt x="499110" y="17780"/>
                    <a:pt x="509270" y="30480"/>
                  </a:cubicBezTo>
                  <a:cubicBezTo>
                    <a:pt x="520700" y="43180"/>
                    <a:pt x="527050" y="64770"/>
                    <a:pt x="527050" y="82550"/>
                  </a:cubicBezTo>
                  <a:cubicBezTo>
                    <a:pt x="525780" y="99060"/>
                    <a:pt x="516890" y="120650"/>
                    <a:pt x="505460" y="132080"/>
                  </a:cubicBezTo>
                  <a:cubicBezTo>
                    <a:pt x="494030" y="144780"/>
                    <a:pt x="455930" y="156210"/>
                    <a:pt x="455930" y="156210"/>
                  </a:cubicBezTo>
                </a:path>
              </a:pathLst>
            </a:custGeom>
            <a:solidFill>
              <a:srgbClr val="F2BBA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29" name="Group 29"/>
          <p:cNvGrpSpPr/>
          <p:nvPr/>
        </p:nvGrpSpPr>
        <p:grpSpPr>
          <a:xfrm>
            <a:off x="6438091" y="3109382"/>
            <a:ext cx="325846" cy="158413"/>
            <a:chOff x="0" y="0"/>
            <a:chExt cx="1468120" cy="713740"/>
          </a:xfrm>
        </p:grpSpPr>
        <p:sp>
          <p:nvSpPr>
            <p:cNvPr id="30" name="Freeform 30"/>
            <p:cNvSpPr/>
            <p:nvPr/>
          </p:nvSpPr>
          <p:spPr>
            <a:xfrm>
              <a:off x="45720" y="45720"/>
              <a:ext cx="1374140" cy="623570"/>
            </a:xfrm>
            <a:custGeom>
              <a:avLst/>
              <a:gdLst/>
              <a:ahLst/>
              <a:cxnLst/>
              <a:rect l="l" t="t" r="r" b="b"/>
              <a:pathLst>
                <a:path w="1374140" h="623570">
                  <a:moveTo>
                    <a:pt x="687070" y="264160"/>
                  </a:moveTo>
                  <a:cubicBezTo>
                    <a:pt x="774700" y="196850"/>
                    <a:pt x="905510" y="134620"/>
                    <a:pt x="995680" y="97790"/>
                  </a:cubicBezTo>
                  <a:cubicBezTo>
                    <a:pt x="1083310" y="60960"/>
                    <a:pt x="1196340" y="12700"/>
                    <a:pt x="1259840" y="5080"/>
                  </a:cubicBezTo>
                  <a:cubicBezTo>
                    <a:pt x="1294130" y="1270"/>
                    <a:pt x="1322070" y="0"/>
                    <a:pt x="1341120" y="11430"/>
                  </a:cubicBezTo>
                  <a:cubicBezTo>
                    <a:pt x="1357630" y="22860"/>
                    <a:pt x="1367790" y="46990"/>
                    <a:pt x="1371600" y="64770"/>
                  </a:cubicBezTo>
                  <a:cubicBezTo>
                    <a:pt x="1374140" y="82550"/>
                    <a:pt x="1370330" y="104140"/>
                    <a:pt x="1358900" y="120650"/>
                  </a:cubicBezTo>
                  <a:cubicBezTo>
                    <a:pt x="1343660" y="143510"/>
                    <a:pt x="1316990" y="166370"/>
                    <a:pt x="1277620" y="180340"/>
                  </a:cubicBezTo>
                  <a:cubicBezTo>
                    <a:pt x="1202690" y="207010"/>
                    <a:pt x="1042670" y="170180"/>
                    <a:pt x="915670" y="198120"/>
                  </a:cubicBezTo>
                  <a:cubicBezTo>
                    <a:pt x="763270" y="231140"/>
                    <a:pt x="546100" y="347980"/>
                    <a:pt x="429260" y="391160"/>
                  </a:cubicBezTo>
                  <a:cubicBezTo>
                    <a:pt x="363220" y="415290"/>
                    <a:pt x="327660" y="429260"/>
                    <a:pt x="275590" y="441960"/>
                  </a:cubicBezTo>
                  <a:cubicBezTo>
                    <a:pt x="222250" y="455930"/>
                    <a:pt x="146050" y="449580"/>
                    <a:pt x="110490" y="468630"/>
                  </a:cubicBezTo>
                  <a:cubicBezTo>
                    <a:pt x="90170" y="478790"/>
                    <a:pt x="80010" y="492760"/>
                    <a:pt x="71120" y="513080"/>
                  </a:cubicBezTo>
                  <a:cubicBezTo>
                    <a:pt x="57150" y="538480"/>
                    <a:pt x="64770" y="604520"/>
                    <a:pt x="49530" y="617220"/>
                  </a:cubicBezTo>
                  <a:cubicBezTo>
                    <a:pt x="40640" y="623570"/>
                    <a:pt x="25400" y="621030"/>
                    <a:pt x="17780" y="615950"/>
                  </a:cubicBezTo>
                  <a:cubicBezTo>
                    <a:pt x="11430" y="612140"/>
                    <a:pt x="7620" y="604520"/>
                    <a:pt x="5080" y="593090"/>
                  </a:cubicBezTo>
                  <a:cubicBezTo>
                    <a:pt x="0" y="566420"/>
                    <a:pt x="2540" y="483870"/>
                    <a:pt x="8890" y="455930"/>
                  </a:cubicBezTo>
                  <a:cubicBezTo>
                    <a:pt x="11430" y="444500"/>
                    <a:pt x="11430" y="438150"/>
                    <a:pt x="20320" y="431800"/>
                  </a:cubicBezTo>
                  <a:cubicBezTo>
                    <a:pt x="44450" y="415290"/>
                    <a:pt x="127000" y="427990"/>
                    <a:pt x="185420" y="417830"/>
                  </a:cubicBezTo>
                  <a:cubicBezTo>
                    <a:pt x="257810" y="405130"/>
                    <a:pt x="384810" y="346710"/>
                    <a:pt x="419100" y="356870"/>
                  </a:cubicBezTo>
                  <a:cubicBezTo>
                    <a:pt x="430530" y="359410"/>
                    <a:pt x="436880" y="369570"/>
                    <a:pt x="438150" y="377190"/>
                  </a:cubicBezTo>
                  <a:cubicBezTo>
                    <a:pt x="439420" y="386080"/>
                    <a:pt x="434340" y="396240"/>
                    <a:pt x="425450" y="403860"/>
                  </a:cubicBezTo>
                  <a:cubicBezTo>
                    <a:pt x="405130" y="417830"/>
                    <a:pt x="340360" y="411480"/>
                    <a:pt x="299720" y="424180"/>
                  </a:cubicBezTo>
                  <a:cubicBezTo>
                    <a:pt x="259080" y="436880"/>
                    <a:pt x="180340" y="464820"/>
                    <a:pt x="181610" y="480060"/>
                  </a:cubicBezTo>
                  <a:cubicBezTo>
                    <a:pt x="181610" y="492760"/>
                    <a:pt x="237490" y="508000"/>
                    <a:pt x="278130" y="510540"/>
                  </a:cubicBezTo>
                  <a:cubicBezTo>
                    <a:pt x="340360" y="515620"/>
                    <a:pt x="467360" y="462280"/>
                    <a:pt x="527050" y="466090"/>
                  </a:cubicBezTo>
                  <a:cubicBezTo>
                    <a:pt x="560070" y="467360"/>
                    <a:pt x="594360" y="476250"/>
                    <a:pt x="604520" y="487680"/>
                  </a:cubicBezTo>
                  <a:cubicBezTo>
                    <a:pt x="609600" y="494030"/>
                    <a:pt x="610870" y="504190"/>
                    <a:pt x="608330" y="511810"/>
                  </a:cubicBezTo>
                  <a:cubicBezTo>
                    <a:pt x="605790" y="518160"/>
                    <a:pt x="596900" y="527050"/>
                    <a:pt x="590550" y="527050"/>
                  </a:cubicBezTo>
                  <a:cubicBezTo>
                    <a:pt x="581660" y="528320"/>
                    <a:pt x="562610" y="516890"/>
                    <a:pt x="558800" y="508000"/>
                  </a:cubicBezTo>
                  <a:cubicBezTo>
                    <a:pt x="556260" y="501650"/>
                    <a:pt x="561340" y="490220"/>
                    <a:pt x="565150" y="485140"/>
                  </a:cubicBezTo>
                  <a:cubicBezTo>
                    <a:pt x="570230" y="480060"/>
                    <a:pt x="581660" y="476250"/>
                    <a:pt x="588010" y="477520"/>
                  </a:cubicBezTo>
                  <a:cubicBezTo>
                    <a:pt x="595630" y="480060"/>
                    <a:pt x="608330" y="492760"/>
                    <a:pt x="609600" y="500380"/>
                  </a:cubicBezTo>
                  <a:cubicBezTo>
                    <a:pt x="609600" y="508000"/>
                    <a:pt x="603250" y="521970"/>
                    <a:pt x="593090" y="527050"/>
                  </a:cubicBezTo>
                  <a:cubicBezTo>
                    <a:pt x="576580" y="534670"/>
                    <a:pt x="538480" y="515620"/>
                    <a:pt x="502920" y="518160"/>
                  </a:cubicBezTo>
                  <a:cubicBezTo>
                    <a:pt x="455930" y="520700"/>
                    <a:pt x="386080" y="551180"/>
                    <a:pt x="334010" y="556260"/>
                  </a:cubicBezTo>
                  <a:cubicBezTo>
                    <a:pt x="292100" y="560070"/>
                    <a:pt x="251460" y="561340"/>
                    <a:pt x="217170" y="552450"/>
                  </a:cubicBezTo>
                  <a:cubicBezTo>
                    <a:pt x="187960" y="546100"/>
                    <a:pt x="153670" y="532130"/>
                    <a:pt x="138430" y="515620"/>
                  </a:cubicBezTo>
                  <a:cubicBezTo>
                    <a:pt x="128270" y="504190"/>
                    <a:pt x="123190" y="487680"/>
                    <a:pt x="123190" y="476250"/>
                  </a:cubicBezTo>
                  <a:cubicBezTo>
                    <a:pt x="124460" y="467360"/>
                    <a:pt x="129540" y="461010"/>
                    <a:pt x="135890" y="453390"/>
                  </a:cubicBezTo>
                  <a:cubicBezTo>
                    <a:pt x="148590" y="438150"/>
                    <a:pt x="177800" y="416560"/>
                    <a:pt x="201930" y="402590"/>
                  </a:cubicBezTo>
                  <a:cubicBezTo>
                    <a:pt x="227330" y="389890"/>
                    <a:pt x="252730" y="381000"/>
                    <a:pt x="283210" y="373380"/>
                  </a:cubicBezTo>
                  <a:cubicBezTo>
                    <a:pt x="321310" y="364490"/>
                    <a:pt x="387350" y="347980"/>
                    <a:pt x="412750" y="355600"/>
                  </a:cubicBezTo>
                  <a:cubicBezTo>
                    <a:pt x="425450" y="359410"/>
                    <a:pt x="436880" y="369570"/>
                    <a:pt x="438150" y="377190"/>
                  </a:cubicBezTo>
                  <a:cubicBezTo>
                    <a:pt x="439420" y="386080"/>
                    <a:pt x="431800" y="396240"/>
                    <a:pt x="419100" y="405130"/>
                  </a:cubicBezTo>
                  <a:cubicBezTo>
                    <a:pt x="383540" y="430530"/>
                    <a:pt x="228600" y="464820"/>
                    <a:pt x="162560" y="471170"/>
                  </a:cubicBezTo>
                  <a:cubicBezTo>
                    <a:pt x="120650" y="476250"/>
                    <a:pt x="78740" y="452120"/>
                    <a:pt x="59690" y="468630"/>
                  </a:cubicBezTo>
                  <a:cubicBezTo>
                    <a:pt x="39370" y="486410"/>
                    <a:pt x="60960" y="563880"/>
                    <a:pt x="45720" y="575310"/>
                  </a:cubicBezTo>
                  <a:cubicBezTo>
                    <a:pt x="36830" y="581660"/>
                    <a:pt x="16510" y="577850"/>
                    <a:pt x="10160" y="570230"/>
                  </a:cubicBezTo>
                  <a:cubicBezTo>
                    <a:pt x="3810" y="561340"/>
                    <a:pt x="10160" y="535940"/>
                    <a:pt x="17780" y="516890"/>
                  </a:cubicBezTo>
                  <a:cubicBezTo>
                    <a:pt x="30480" y="487680"/>
                    <a:pt x="55880" y="443230"/>
                    <a:pt x="91440" y="421640"/>
                  </a:cubicBezTo>
                  <a:cubicBezTo>
                    <a:pt x="135890" y="394970"/>
                    <a:pt x="208280" y="408940"/>
                    <a:pt x="276860" y="391160"/>
                  </a:cubicBezTo>
                  <a:cubicBezTo>
                    <a:pt x="365760" y="368300"/>
                    <a:pt x="477520" y="323850"/>
                    <a:pt x="579120" y="284480"/>
                  </a:cubicBezTo>
                  <a:cubicBezTo>
                    <a:pt x="684530" y="245110"/>
                    <a:pt x="786130" y="176530"/>
                    <a:pt x="896620" y="151130"/>
                  </a:cubicBezTo>
                  <a:cubicBezTo>
                    <a:pt x="1009650" y="125730"/>
                    <a:pt x="1183640" y="152400"/>
                    <a:pt x="1249680" y="134620"/>
                  </a:cubicBezTo>
                  <a:cubicBezTo>
                    <a:pt x="1277620" y="127000"/>
                    <a:pt x="1295400" y="116840"/>
                    <a:pt x="1306830" y="105410"/>
                  </a:cubicBezTo>
                  <a:cubicBezTo>
                    <a:pt x="1314450" y="97790"/>
                    <a:pt x="1319530" y="88900"/>
                    <a:pt x="1320800" y="80010"/>
                  </a:cubicBezTo>
                  <a:cubicBezTo>
                    <a:pt x="1322070" y="72390"/>
                    <a:pt x="1320800" y="59690"/>
                    <a:pt x="1314450" y="54610"/>
                  </a:cubicBezTo>
                  <a:cubicBezTo>
                    <a:pt x="1305560" y="48260"/>
                    <a:pt x="1285240" y="52070"/>
                    <a:pt x="1262380" y="55880"/>
                  </a:cubicBezTo>
                  <a:cubicBezTo>
                    <a:pt x="1210310" y="66040"/>
                    <a:pt x="1099820" y="105410"/>
                    <a:pt x="1024890" y="138430"/>
                  </a:cubicBezTo>
                  <a:cubicBezTo>
                    <a:pt x="952500" y="170180"/>
                    <a:pt x="866140" y="228600"/>
                    <a:pt x="817880" y="247650"/>
                  </a:cubicBezTo>
                  <a:cubicBezTo>
                    <a:pt x="793750" y="257810"/>
                    <a:pt x="778510" y="255270"/>
                    <a:pt x="762000" y="264160"/>
                  </a:cubicBezTo>
                  <a:cubicBezTo>
                    <a:pt x="744220" y="274320"/>
                    <a:pt x="728980" y="302260"/>
                    <a:pt x="715010" y="306070"/>
                  </a:cubicBezTo>
                  <a:cubicBezTo>
                    <a:pt x="704850" y="308610"/>
                    <a:pt x="690880" y="304800"/>
                    <a:pt x="687070" y="298450"/>
                  </a:cubicBezTo>
                  <a:cubicBezTo>
                    <a:pt x="681990" y="290830"/>
                    <a:pt x="687070" y="264160"/>
                    <a:pt x="687070" y="264160"/>
                  </a:cubicBezTo>
                </a:path>
              </a:pathLst>
            </a:custGeom>
            <a:solidFill>
              <a:srgbClr val="F2BBA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31" name="Group 31"/>
          <p:cNvGrpSpPr/>
          <p:nvPr/>
        </p:nvGrpSpPr>
        <p:grpSpPr>
          <a:xfrm>
            <a:off x="6434990" y="3208602"/>
            <a:ext cx="320491" cy="213942"/>
            <a:chOff x="0" y="0"/>
            <a:chExt cx="1443990" cy="963930"/>
          </a:xfrm>
        </p:grpSpPr>
        <p:sp>
          <p:nvSpPr>
            <p:cNvPr id="32" name="Freeform 32"/>
            <p:cNvSpPr/>
            <p:nvPr/>
          </p:nvSpPr>
          <p:spPr>
            <a:xfrm>
              <a:off x="50800" y="50800"/>
              <a:ext cx="1343660" cy="862330"/>
            </a:xfrm>
            <a:custGeom>
              <a:avLst/>
              <a:gdLst/>
              <a:ahLst/>
              <a:cxnLst/>
              <a:rect l="l" t="t" r="r" b="b"/>
              <a:pathLst>
                <a:path w="1343660" h="862330">
                  <a:moveTo>
                    <a:pt x="0" y="415290"/>
                  </a:moveTo>
                  <a:cubicBezTo>
                    <a:pt x="43180" y="316230"/>
                    <a:pt x="20320" y="279400"/>
                    <a:pt x="16510" y="248920"/>
                  </a:cubicBezTo>
                  <a:cubicBezTo>
                    <a:pt x="13970" y="222250"/>
                    <a:pt x="11430" y="195580"/>
                    <a:pt x="17780" y="171450"/>
                  </a:cubicBezTo>
                  <a:cubicBezTo>
                    <a:pt x="22860" y="144780"/>
                    <a:pt x="30480" y="111760"/>
                    <a:pt x="50800" y="96520"/>
                  </a:cubicBezTo>
                  <a:cubicBezTo>
                    <a:pt x="73660" y="78740"/>
                    <a:pt x="128270" y="71120"/>
                    <a:pt x="157480" y="81280"/>
                  </a:cubicBezTo>
                  <a:cubicBezTo>
                    <a:pt x="184150" y="91440"/>
                    <a:pt x="209550" y="130810"/>
                    <a:pt x="222250" y="151130"/>
                  </a:cubicBezTo>
                  <a:cubicBezTo>
                    <a:pt x="229870" y="162560"/>
                    <a:pt x="226060" y="177800"/>
                    <a:pt x="234950" y="182880"/>
                  </a:cubicBezTo>
                  <a:cubicBezTo>
                    <a:pt x="245110" y="187960"/>
                    <a:pt x="262890" y="176530"/>
                    <a:pt x="280670" y="173990"/>
                  </a:cubicBezTo>
                  <a:cubicBezTo>
                    <a:pt x="306070" y="170180"/>
                    <a:pt x="344170" y="167640"/>
                    <a:pt x="374650" y="162560"/>
                  </a:cubicBezTo>
                  <a:cubicBezTo>
                    <a:pt x="403860" y="158750"/>
                    <a:pt x="433070" y="153670"/>
                    <a:pt x="462280" y="149860"/>
                  </a:cubicBezTo>
                  <a:cubicBezTo>
                    <a:pt x="490220" y="146050"/>
                    <a:pt x="516890" y="142240"/>
                    <a:pt x="544830" y="139700"/>
                  </a:cubicBezTo>
                  <a:cubicBezTo>
                    <a:pt x="571500" y="137160"/>
                    <a:pt x="596900" y="138430"/>
                    <a:pt x="623570" y="135890"/>
                  </a:cubicBezTo>
                  <a:cubicBezTo>
                    <a:pt x="650240" y="134620"/>
                    <a:pt x="676910" y="132080"/>
                    <a:pt x="704850" y="128270"/>
                  </a:cubicBezTo>
                  <a:cubicBezTo>
                    <a:pt x="732790" y="124460"/>
                    <a:pt x="762000" y="118110"/>
                    <a:pt x="789940" y="113030"/>
                  </a:cubicBezTo>
                  <a:cubicBezTo>
                    <a:pt x="816610" y="109220"/>
                    <a:pt x="840740" y="105410"/>
                    <a:pt x="867410" y="102870"/>
                  </a:cubicBezTo>
                  <a:cubicBezTo>
                    <a:pt x="895350" y="100330"/>
                    <a:pt x="923290" y="97790"/>
                    <a:pt x="951230" y="96520"/>
                  </a:cubicBezTo>
                  <a:cubicBezTo>
                    <a:pt x="981710" y="96520"/>
                    <a:pt x="1013460" y="99060"/>
                    <a:pt x="1043940" y="100330"/>
                  </a:cubicBezTo>
                  <a:cubicBezTo>
                    <a:pt x="1071880" y="102870"/>
                    <a:pt x="1106170" y="104140"/>
                    <a:pt x="1126490" y="105410"/>
                  </a:cubicBezTo>
                  <a:cubicBezTo>
                    <a:pt x="1136650" y="105410"/>
                    <a:pt x="1144270" y="110490"/>
                    <a:pt x="1149350" y="106680"/>
                  </a:cubicBezTo>
                  <a:cubicBezTo>
                    <a:pt x="1154430" y="102870"/>
                    <a:pt x="1151890" y="86360"/>
                    <a:pt x="1154430" y="82550"/>
                  </a:cubicBezTo>
                  <a:cubicBezTo>
                    <a:pt x="1155700" y="81280"/>
                    <a:pt x="1156970" y="82550"/>
                    <a:pt x="1158240" y="81280"/>
                  </a:cubicBezTo>
                  <a:cubicBezTo>
                    <a:pt x="1159510" y="80010"/>
                    <a:pt x="1159510" y="74930"/>
                    <a:pt x="1160780" y="71120"/>
                  </a:cubicBezTo>
                  <a:cubicBezTo>
                    <a:pt x="1160780" y="67310"/>
                    <a:pt x="1163320" y="60960"/>
                    <a:pt x="1163320" y="59690"/>
                  </a:cubicBezTo>
                  <a:cubicBezTo>
                    <a:pt x="1163320" y="59690"/>
                    <a:pt x="1165860" y="53340"/>
                    <a:pt x="1168400" y="50800"/>
                  </a:cubicBezTo>
                  <a:cubicBezTo>
                    <a:pt x="1169670" y="46990"/>
                    <a:pt x="1172210" y="40640"/>
                    <a:pt x="1173480" y="40640"/>
                  </a:cubicBezTo>
                  <a:cubicBezTo>
                    <a:pt x="1173480" y="40640"/>
                    <a:pt x="1177290" y="35560"/>
                    <a:pt x="1179830" y="31750"/>
                  </a:cubicBezTo>
                  <a:cubicBezTo>
                    <a:pt x="1182370" y="29210"/>
                    <a:pt x="1187450" y="24130"/>
                    <a:pt x="1187450" y="24130"/>
                  </a:cubicBezTo>
                  <a:cubicBezTo>
                    <a:pt x="1187450" y="24130"/>
                    <a:pt x="1192530" y="19050"/>
                    <a:pt x="1196340" y="17780"/>
                  </a:cubicBezTo>
                  <a:cubicBezTo>
                    <a:pt x="1198880" y="15240"/>
                    <a:pt x="1205230" y="11430"/>
                    <a:pt x="1205230" y="11430"/>
                  </a:cubicBezTo>
                  <a:cubicBezTo>
                    <a:pt x="1205230" y="11430"/>
                    <a:pt x="1211580" y="8890"/>
                    <a:pt x="1215390" y="7620"/>
                  </a:cubicBezTo>
                  <a:cubicBezTo>
                    <a:pt x="1219200" y="6350"/>
                    <a:pt x="1225550" y="2540"/>
                    <a:pt x="1225550" y="2540"/>
                  </a:cubicBezTo>
                  <a:cubicBezTo>
                    <a:pt x="1225550" y="2540"/>
                    <a:pt x="1233170" y="2540"/>
                    <a:pt x="1236980" y="1270"/>
                  </a:cubicBezTo>
                  <a:cubicBezTo>
                    <a:pt x="1239520" y="1270"/>
                    <a:pt x="1247140" y="0"/>
                    <a:pt x="1247140" y="0"/>
                  </a:cubicBezTo>
                  <a:cubicBezTo>
                    <a:pt x="1247140" y="0"/>
                    <a:pt x="1254760" y="1270"/>
                    <a:pt x="1258570" y="1270"/>
                  </a:cubicBezTo>
                  <a:cubicBezTo>
                    <a:pt x="1262380" y="1270"/>
                    <a:pt x="1268730" y="2540"/>
                    <a:pt x="1268730" y="2540"/>
                  </a:cubicBezTo>
                  <a:cubicBezTo>
                    <a:pt x="1268730" y="2540"/>
                    <a:pt x="1276350" y="5080"/>
                    <a:pt x="1278890" y="6350"/>
                  </a:cubicBezTo>
                  <a:cubicBezTo>
                    <a:pt x="1282700" y="7620"/>
                    <a:pt x="1289050" y="10160"/>
                    <a:pt x="1290320" y="10160"/>
                  </a:cubicBezTo>
                  <a:cubicBezTo>
                    <a:pt x="1290320" y="10160"/>
                    <a:pt x="1295400" y="13970"/>
                    <a:pt x="1299210" y="15240"/>
                  </a:cubicBezTo>
                  <a:cubicBezTo>
                    <a:pt x="1301750" y="17780"/>
                    <a:pt x="1308100" y="21590"/>
                    <a:pt x="1308100" y="21590"/>
                  </a:cubicBezTo>
                  <a:cubicBezTo>
                    <a:pt x="1308100" y="21590"/>
                    <a:pt x="1313180" y="26670"/>
                    <a:pt x="1315720" y="30480"/>
                  </a:cubicBezTo>
                  <a:cubicBezTo>
                    <a:pt x="1318260" y="33020"/>
                    <a:pt x="1323340" y="38100"/>
                    <a:pt x="1323340" y="38100"/>
                  </a:cubicBezTo>
                  <a:cubicBezTo>
                    <a:pt x="1323340" y="38100"/>
                    <a:pt x="1325880" y="44450"/>
                    <a:pt x="1328420" y="48260"/>
                  </a:cubicBezTo>
                  <a:cubicBezTo>
                    <a:pt x="1329690" y="50800"/>
                    <a:pt x="1333500" y="57150"/>
                    <a:pt x="1333500" y="57150"/>
                  </a:cubicBezTo>
                  <a:cubicBezTo>
                    <a:pt x="1333500" y="57150"/>
                    <a:pt x="1334770" y="64770"/>
                    <a:pt x="1336040" y="68580"/>
                  </a:cubicBezTo>
                  <a:cubicBezTo>
                    <a:pt x="1337310" y="71120"/>
                    <a:pt x="1338580" y="78740"/>
                    <a:pt x="1338580" y="78740"/>
                  </a:cubicBezTo>
                  <a:cubicBezTo>
                    <a:pt x="1338580" y="78740"/>
                    <a:pt x="1339850" y="86360"/>
                    <a:pt x="1339850" y="90170"/>
                  </a:cubicBezTo>
                  <a:cubicBezTo>
                    <a:pt x="1339850" y="92710"/>
                    <a:pt x="1339850" y="100330"/>
                    <a:pt x="1339850" y="100330"/>
                  </a:cubicBezTo>
                  <a:cubicBezTo>
                    <a:pt x="1339850" y="101600"/>
                    <a:pt x="1343660" y="152400"/>
                    <a:pt x="1342390" y="177800"/>
                  </a:cubicBezTo>
                  <a:cubicBezTo>
                    <a:pt x="1341120" y="205740"/>
                    <a:pt x="1333500" y="234950"/>
                    <a:pt x="1330960" y="262890"/>
                  </a:cubicBezTo>
                  <a:cubicBezTo>
                    <a:pt x="1327150" y="289560"/>
                    <a:pt x="1327150" y="316230"/>
                    <a:pt x="1325880" y="342900"/>
                  </a:cubicBezTo>
                  <a:cubicBezTo>
                    <a:pt x="1324610" y="369570"/>
                    <a:pt x="1320800" y="394970"/>
                    <a:pt x="1320800" y="421640"/>
                  </a:cubicBezTo>
                  <a:cubicBezTo>
                    <a:pt x="1319530" y="447040"/>
                    <a:pt x="1320800" y="472440"/>
                    <a:pt x="1320800" y="497840"/>
                  </a:cubicBezTo>
                  <a:cubicBezTo>
                    <a:pt x="1320800" y="523240"/>
                    <a:pt x="1322070" y="548640"/>
                    <a:pt x="1320800" y="575310"/>
                  </a:cubicBezTo>
                  <a:cubicBezTo>
                    <a:pt x="1318260" y="603250"/>
                    <a:pt x="1316990" y="633730"/>
                    <a:pt x="1309370" y="661670"/>
                  </a:cubicBezTo>
                  <a:cubicBezTo>
                    <a:pt x="1300480" y="692150"/>
                    <a:pt x="1285240" y="722630"/>
                    <a:pt x="1272540" y="750570"/>
                  </a:cubicBezTo>
                  <a:cubicBezTo>
                    <a:pt x="1261110" y="775970"/>
                    <a:pt x="1254760" y="806450"/>
                    <a:pt x="1234440" y="824230"/>
                  </a:cubicBezTo>
                  <a:cubicBezTo>
                    <a:pt x="1215390" y="840740"/>
                    <a:pt x="1184910" y="847090"/>
                    <a:pt x="1158240" y="853440"/>
                  </a:cubicBezTo>
                  <a:cubicBezTo>
                    <a:pt x="1130300" y="859790"/>
                    <a:pt x="1102360" y="862330"/>
                    <a:pt x="1073150" y="862330"/>
                  </a:cubicBezTo>
                  <a:cubicBezTo>
                    <a:pt x="1042670" y="862330"/>
                    <a:pt x="1010920" y="861060"/>
                    <a:pt x="979170" y="850900"/>
                  </a:cubicBezTo>
                  <a:cubicBezTo>
                    <a:pt x="943610" y="840740"/>
                    <a:pt x="892810" y="825500"/>
                    <a:pt x="873760" y="798830"/>
                  </a:cubicBezTo>
                  <a:cubicBezTo>
                    <a:pt x="855980" y="774700"/>
                    <a:pt x="854710" y="716280"/>
                    <a:pt x="858520" y="703580"/>
                  </a:cubicBezTo>
                  <a:cubicBezTo>
                    <a:pt x="858520" y="699770"/>
                    <a:pt x="863600" y="697230"/>
                    <a:pt x="862330" y="695960"/>
                  </a:cubicBezTo>
                  <a:cubicBezTo>
                    <a:pt x="861060" y="694690"/>
                    <a:pt x="820420" y="735330"/>
                    <a:pt x="791210" y="749300"/>
                  </a:cubicBezTo>
                  <a:cubicBezTo>
                    <a:pt x="755650" y="765810"/>
                    <a:pt x="702310" y="784860"/>
                    <a:pt x="664210" y="783590"/>
                  </a:cubicBezTo>
                  <a:cubicBezTo>
                    <a:pt x="631190" y="782320"/>
                    <a:pt x="590550" y="764540"/>
                    <a:pt x="572770" y="753110"/>
                  </a:cubicBezTo>
                  <a:cubicBezTo>
                    <a:pt x="561340" y="745490"/>
                    <a:pt x="561340" y="731520"/>
                    <a:pt x="552450" y="730250"/>
                  </a:cubicBezTo>
                  <a:cubicBezTo>
                    <a:pt x="541020" y="726440"/>
                    <a:pt x="525780" y="746760"/>
                    <a:pt x="506730" y="748030"/>
                  </a:cubicBezTo>
                  <a:cubicBezTo>
                    <a:pt x="481330" y="750570"/>
                    <a:pt x="435610" y="740410"/>
                    <a:pt x="412750" y="727710"/>
                  </a:cubicBezTo>
                  <a:cubicBezTo>
                    <a:pt x="394970" y="717550"/>
                    <a:pt x="388620" y="688340"/>
                    <a:pt x="374650" y="685800"/>
                  </a:cubicBezTo>
                  <a:cubicBezTo>
                    <a:pt x="363220" y="683260"/>
                    <a:pt x="353060" y="703580"/>
                    <a:pt x="336550" y="706120"/>
                  </a:cubicBezTo>
                  <a:cubicBezTo>
                    <a:pt x="314960" y="708660"/>
                    <a:pt x="274320" y="681990"/>
                    <a:pt x="255270" y="692150"/>
                  </a:cubicBezTo>
                  <a:cubicBezTo>
                    <a:pt x="238760" y="701040"/>
                    <a:pt x="243840" y="742950"/>
                    <a:pt x="226060" y="756920"/>
                  </a:cubicBezTo>
                  <a:cubicBezTo>
                    <a:pt x="204470" y="774700"/>
                    <a:pt x="152400" y="783590"/>
                    <a:pt x="121920" y="778510"/>
                  </a:cubicBezTo>
                  <a:cubicBezTo>
                    <a:pt x="93980" y="774700"/>
                    <a:pt x="64770" y="755650"/>
                    <a:pt x="46990" y="735330"/>
                  </a:cubicBezTo>
                  <a:cubicBezTo>
                    <a:pt x="29210" y="716280"/>
                    <a:pt x="21590" y="687070"/>
                    <a:pt x="15240" y="660400"/>
                  </a:cubicBezTo>
                  <a:cubicBezTo>
                    <a:pt x="8890" y="632460"/>
                    <a:pt x="10160" y="601980"/>
                    <a:pt x="8890" y="574040"/>
                  </a:cubicBezTo>
                  <a:cubicBezTo>
                    <a:pt x="6350" y="547370"/>
                    <a:pt x="6350" y="520700"/>
                    <a:pt x="5080" y="494030"/>
                  </a:cubicBezTo>
                  <a:cubicBezTo>
                    <a:pt x="3810" y="467360"/>
                    <a:pt x="0" y="415290"/>
                    <a:pt x="0" y="415290"/>
                  </a:cubicBezTo>
                  <a:moveTo>
                    <a:pt x="504190" y="304800"/>
                  </a:moveTo>
                  <a:cubicBezTo>
                    <a:pt x="546100" y="320040"/>
                    <a:pt x="580390" y="306070"/>
                    <a:pt x="586740" y="307340"/>
                  </a:cubicBezTo>
                  <a:cubicBezTo>
                    <a:pt x="589280" y="307340"/>
                    <a:pt x="589280" y="308610"/>
                    <a:pt x="590550" y="308610"/>
                  </a:cubicBezTo>
                  <a:cubicBezTo>
                    <a:pt x="593090" y="308610"/>
                    <a:pt x="600710" y="303530"/>
                    <a:pt x="600710" y="302260"/>
                  </a:cubicBezTo>
                  <a:cubicBezTo>
                    <a:pt x="599440" y="298450"/>
                    <a:pt x="528320" y="302260"/>
                    <a:pt x="514350" y="303530"/>
                  </a:cubicBezTo>
                  <a:cubicBezTo>
                    <a:pt x="509270" y="303530"/>
                    <a:pt x="504190" y="304800"/>
                    <a:pt x="504190" y="304800"/>
                  </a:cubicBezTo>
                  <a:moveTo>
                    <a:pt x="718820" y="589280"/>
                  </a:moveTo>
                  <a:cubicBezTo>
                    <a:pt x="728980" y="591820"/>
                    <a:pt x="723900" y="582930"/>
                    <a:pt x="722630" y="582930"/>
                  </a:cubicBezTo>
                  <a:cubicBezTo>
                    <a:pt x="721360" y="582930"/>
                    <a:pt x="718820" y="589280"/>
                    <a:pt x="718820" y="589280"/>
                  </a:cubicBezTo>
                  <a:moveTo>
                    <a:pt x="767080" y="285750"/>
                  </a:moveTo>
                  <a:cubicBezTo>
                    <a:pt x="806450" y="297180"/>
                    <a:pt x="810260" y="304800"/>
                    <a:pt x="817880" y="304800"/>
                  </a:cubicBezTo>
                  <a:cubicBezTo>
                    <a:pt x="833120" y="307340"/>
                    <a:pt x="867410" y="292100"/>
                    <a:pt x="883920" y="285750"/>
                  </a:cubicBezTo>
                  <a:cubicBezTo>
                    <a:pt x="896620" y="280670"/>
                    <a:pt x="900430" y="273050"/>
                    <a:pt x="913130" y="270510"/>
                  </a:cubicBezTo>
                  <a:cubicBezTo>
                    <a:pt x="932180" y="266700"/>
                    <a:pt x="982980" y="279400"/>
                    <a:pt x="991870" y="274320"/>
                  </a:cubicBezTo>
                  <a:cubicBezTo>
                    <a:pt x="993140" y="274320"/>
                    <a:pt x="994410" y="271780"/>
                    <a:pt x="994410" y="270510"/>
                  </a:cubicBezTo>
                  <a:cubicBezTo>
                    <a:pt x="993140" y="267970"/>
                    <a:pt x="984250" y="267970"/>
                    <a:pt x="975360" y="266700"/>
                  </a:cubicBezTo>
                  <a:cubicBezTo>
                    <a:pt x="957580" y="266700"/>
                    <a:pt x="916940" y="269240"/>
                    <a:pt x="889000" y="271780"/>
                  </a:cubicBezTo>
                  <a:cubicBezTo>
                    <a:pt x="862330" y="273050"/>
                    <a:pt x="834390" y="275590"/>
                    <a:pt x="812800" y="278130"/>
                  </a:cubicBezTo>
                  <a:cubicBezTo>
                    <a:pt x="795020" y="280670"/>
                    <a:pt x="767080" y="285750"/>
                    <a:pt x="767080" y="285750"/>
                  </a:cubicBezTo>
                </a:path>
              </a:pathLst>
            </a:custGeom>
            <a:solidFill>
              <a:srgbClr val="F2BBA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33" name="Group 33"/>
          <p:cNvGrpSpPr/>
          <p:nvPr/>
        </p:nvGrpSpPr>
        <p:grpSpPr>
          <a:xfrm>
            <a:off x="6440064" y="3295137"/>
            <a:ext cx="293431" cy="187446"/>
            <a:chOff x="0" y="0"/>
            <a:chExt cx="1322070" cy="844550"/>
          </a:xfrm>
        </p:grpSpPr>
        <p:sp>
          <p:nvSpPr>
            <p:cNvPr id="34" name="Freeform 34"/>
            <p:cNvSpPr/>
            <p:nvPr/>
          </p:nvSpPr>
          <p:spPr>
            <a:xfrm>
              <a:off x="50800" y="50800"/>
              <a:ext cx="1219200" cy="748030"/>
            </a:xfrm>
            <a:custGeom>
              <a:avLst/>
              <a:gdLst/>
              <a:ahLst/>
              <a:cxnLst/>
              <a:rect l="l" t="t" r="r" b="b"/>
              <a:pathLst>
                <a:path w="1219200" h="748030">
                  <a:moveTo>
                    <a:pt x="0" y="349250"/>
                  </a:moveTo>
                  <a:cubicBezTo>
                    <a:pt x="12700" y="248920"/>
                    <a:pt x="35560" y="226060"/>
                    <a:pt x="59690" y="215900"/>
                  </a:cubicBezTo>
                  <a:cubicBezTo>
                    <a:pt x="88900" y="204470"/>
                    <a:pt x="139700" y="213360"/>
                    <a:pt x="170180" y="217170"/>
                  </a:cubicBezTo>
                  <a:cubicBezTo>
                    <a:pt x="193040" y="219710"/>
                    <a:pt x="208280" y="232410"/>
                    <a:pt x="227330" y="229870"/>
                  </a:cubicBezTo>
                  <a:cubicBezTo>
                    <a:pt x="248920" y="224790"/>
                    <a:pt x="266700" y="193040"/>
                    <a:pt x="292100" y="187960"/>
                  </a:cubicBezTo>
                  <a:cubicBezTo>
                    <a:pt x="322580" y="180340"/>
                    <a:pt x="382270" y="190500"/>
                    <a:pt x="400050" y="200660"/>
                  </a:cubicBezTo>
                  <a:cubicBezTo>
                    <a:pt x="408940" y="205740"/>
                    <a:pt x="410210" y="218440"/>
                    <a:pt x="414020" y="219710"/>
                  </a:cubicBezTo>
                  <a:cubicBezTo>
                    <a:pt x="416560" y="220980"/>
                    <a:pt x="417830" y="218440"/>
                    <a:pt x="422910" y="217170"/>
                  </a:cubicBezTo>
                  <a:cubicBezTo>
                    <a:pt x="435610" y="214630"/>
                    <a:pt x="473710" y="200660"/>
                    <a:pt x="501650" y="195580"/>
                  </a:cubicBezTo>
                  <a:cubicBezTo>
                    <a:pt x="529590" y="190500"/>
                    <a:pt x="560070" y="186690"/>
                    <a:pt x="591820" y="189230"/>
                  </a:cubicBezTo>
                  <a:cubicBezTo>
                    <a:pt x="627380" y="191770"/>
                    <a:pt x="671830" y="200660"/>
                    <a:pt x="704850" y="213360"/>
                  </a:cubicBezTo>
                  <a:cubicBezTo>
                    <a:pt x="731520" y="224790"/>
                    <a:pt x="762000" y="260350"/>
                    <a:pt x="772160" y="256540"/>
                  </a:cubicBezTo>
                  <a:cubicBezTo>
                    <a:pt x="777240" y="255270"/>
                    <a:pt x="781050" y="247650"/>
                    <a:pt x="779780" y="241300"/>
                  </a:cubicBezTo>
                  <a:cubicBezTo>
                    <a:pt x="777240" y="227330"/>
                    <a:pt x="745490" y="201930"/>
                    <a:pt x="726440" y="184150"/>
                  </a:cubicBezTo>
                  <a:cubicBezTo>
                    <a:pt x="708660" y="167640"/>
                    <a:pt x="683260" y="147320"/>
                    <a:pt x="671830" y="135890"/>
                  </a:cubicBezTo>
                  <a:cubicBezTo>
                    <a:pt x="665480" y="129540"/>
                    <a:pt x="662940" y="127000"/>
                    <a:pt x="659130" y="121920"/>
                  </a:cubicBezTo>
                  <a:cubicBezTo>
                    <a:pt x="655320" y="116840"/>
                    <a:pt x="652780" y="110490"/>
                    <a:pt x="650240" y="105410"/>
                  </a:cubicBezTo>
                  <a:cubicBezTo>
                    <a:pt x="648970" y="99060"/>
                    <a:pt x="646430" y="92710"/>
                    <a:pt x="646430" y="86360"/>
                  </a:cubicBezTo>
                  <a:cubicBezTo>
                    <a:pt x="645160" y="81280"/>
                    <a:pt x="645160" y="73660"/>
                    <a:pt x="646430" y="68580"/>
                  </a:cubicBezTo>
                  <a:cubicBezTo>
                    <a:pt x="646430" y="62230"/>
                    <a:pt x="648970" y="55880"/>
                    <a:pt x="650240" y="49530"/>
                  </a:cubicBezTo>
                  <a:cubicBezTo>
                    <a:pt x="652780" y="44450"/>
                    <a:pt x="655320" y="38100"/>
                    <a:pt x="659130" y="33020"/>
                  </a:cubicBezTo>
                  <a:cubicBezTo>
                    <a:pt x="662940" y="27940"/>
                    <a:pt x="666750" y="22860"/>
                    <a:pt x="671830" y="19050"/>
                  </a:cubicBezTo>
                  <a:cubicBezTo>
                    <a:pt x="676910" y="15240"/>
                    <a:pt x="681990" y="11430"/>
                    <a:pt x="687070" y="8890"/>
                  </a:cubicBezTo>
                  <a:cubicBezTo>
                    <a:pt x="692150" y="6350"/>
                    <a:pt x="698500" y="3810"/>
                    <a:pt x="704850" y="2540"/>
                  </a:cubicBezTo>
                  <a:cubicBezTo>
                    <a:pt x="711200" y="0"/>
                    <a:pt x="717550" y="0"/>
                    <a:pt x="723900" y="0"/>
                  </a:cubicBezTo>
                  <a:cubicBezTo>
                    <a:pt x="728980" y="0"/>
                    <a:pt x="735330" y="0"/>
                    <a:pt x="741680" y="2540"/>
                  </a:cubicBezTo>
                  <a:cubicBezTo>
                    <a:pt x="748030" y="3810"/>
                    <a:pt x="754380" y="6350"/>
                    <a:pt x="759460" y="8890"/>
                  </a:cubicBezTo>
                  <a:cubicBezTo>
                    <a:pt x="764540" y="11430"/>
                    <a:pt x="768350" y="13970"/>
                    <a:pt x="774700" y="19050"/>
                  </a:cubicBezTo>
                  <a:cubicBezTo>
                    <a:pt x="787400" y="29210"/>
                    <a:pt x="811530" y="50800"/>
                    <a:pt x="829310" y="68580"/>
                  </a:cubicBezTo>
                  <a:cubicBezTo>
                    <a:pt x="849630" y="86360"/>
                    <a:pt x="871220" y="101600"/>
                    <a:pt x="887730" y="124460"/>
                  </a:cubicBezTo>
                  <a:cubicBezTo>
                    <a:pt x="906780" y="148590"/>
                    <a:pt x="927100" y="180340"/>
                    <a:pt x="934720" y="208280"/>
                  </a:cubicBezTo>
                  <a:cubicBezTo>
                    <a:pt x="941070" y="234950"/>
                    <a:pt x="938530" y="265430"/>
                    <a:pt x="933450" y="289560"/>
                  </a:cubicBezTo>
                  <a:cubicBezTo>
                    <a:pt x="929640" y="313690"/>
                    <a:pt x="904240" y="347980"/>
                    <a:pt x="909320" y="355600"/>
                  </a:cubicBezTo>
                  <a:cubicBezTo>
                    <a:pt x="910590" y="359410"/>
                    <a:pt x="923290" y="358140"/>
                    <a:pt x="925830" y="356870"/>
                  </a:cubicBezTo>
                  <a:cubicBezTo>
                    <a:pt x="925830" y="356870"/>
                    <a:pt x="927100" y="354330"/>
                    <a:pt x="927100" y="354330"/>
                  </a:cubicBezTo>
                  <a:cubicBezTo>
                    <a:pt x="927100" y="354330"/>
                    <a:pt x="933450" y="350520"/>
                    <a:pt x="935990" y="349250"/>
                  </a:cubicBezTo>
                  <a:cubicBezTo>
                    <a:pt x="938530" y="346710"/>
                    <a:pt x="944880" y="342900"/>
                    <a:pt x="944880" y="342900"/>
                  </a:cubicBezTo>
                  <a:cubicBezTo>
                    <a:pt x="944880" y="342900"/>
                    <a:pt x="951230" y="340360"/>
                    <a:pt x="955040" y="339090"/>
                  </a:cubicBezTo>
                  <a:cubicBezTo>
                    <a:pt x="958850" y="337820"/>
                    <a:pt x="965200" y="335280"/>
                    <a:pt x="965200" y="335280"/>
                  </a:cubicBezTo>
                  <a:cubicBezTo>
                    <a:pt x="965200" y="335280"/>
                    <a:pt x="972820" y="334010"/>
                    <a:pt x="975360" y="334010"/>
                  </a:cubicBezTo>
                  <a:cubicBezTo>
                    <a:pt x="979170" y="334010"/>
                    <a:pt x="986790" y="332740"/>
                    <a:pt x="986790" y="332740"/>
                  </a:cubicBezTo>
                  <a:cubicBezTo>
                    <a:pt x="986790" y="332740"/>
                    <a:pt x="993140" y="334010"/>
                    <a:pt x="996950" y="334010"/>
                  </a:cubicBezTo>
                  <a:cubicBezTo>
                    <a:pt x="1000760" y="335280"/>
                    <a:pt x="1008380" y="335280"/>
                    <a:pt x="1008380" y="335280"/>
                  </a:cubicBezTo>
                  <a:cubicBezTo>
                    <a:pt x="1008380" y="335280"/>
                    <a:pt x="1014730" y="337820"/>
                    <a:pt x="1018540" y="339090"/>
                  </a:cubicBezTo>
                  <a:cubicBezTo>
                    <a:pt x="1021080" y="341630"/>
                    <a:pt x="1027430" y="344170"/>
                    <a:pt x="1027430" y="344170"/>
                  </a:cubicBezTo>
                  <a:cubicBezTo>
                    <a:pt x="1028700" y="344170"/>
                    <a:pt x="1029970" y="346710"/>
                    <a:pt x="1033780" y="347980"/>
                  </a:cubicBezTo>
                  <a:cubicBezTo>
                    <a:pt x="1043940" y="347980"/>
                    <a:pt x="1102360" y="313690"/>
                    <a:pt x="1109980" y="311150"/>
                  </a:cubicBezTo>
                  <a:cubicBezTo>
                    <a:pt x="1111250" y="311150"/>
                    <a:pt x="1111250" y="311150"/>
                    <a:pt x="1112520" y="311150"/>
                  </a:cubicBezTo>
                  <a:cubicBezTo>
                    <a:pt x="1112520" y="311150"/>
                    <a:pt x="1118870" y="311150"/>
                    <a:pt x="1122680" y="311150"/>
                  </a:cubicBezTo>
                  <a:cubicBezTo>
                    <a:pt x="1126490" y="309880"/>
                    <a:pt x="1134110" y="309880"/>
                    <a:pt x="1134110" y="309880"/>
                  </a:cubicBezTo>
                  <a:cubicBezTo>
                    <a:pt x="1134110" y="309880"/>
                    <a:pt x="1141730" y="311150"/>
                    <a:pt x="1145540" y="312420"/>
                  </a:cubicBezTo>
                  <a:cubicBezTo>
                    <a:pt x="1148080" y="312420"/>
                    <a:pt x="1155700" y="313690"/>
                    <a:pt x="1155700" y="313690"/>
                  </a:cubicBezTo>
                  <a:cubicBezTo>
                    <a:pt x="1155700" y="313690"/>
                    <a:pt x="1162050" y="317500"/>
                    <a:pt x="1165860" y="318770"/>
                  </a:cubicBezTo>
                  <a:cubicBezTo>
                    <a:pt x="1168400" y="320040"/>
                    <a:pt x="1176020" y="322580"/>
                    <a:pt x="1176020" y="322580"/>
                  </a:cubicBezTo>
                  <a:cubicBezTo>
                    <a:pt x="1176020" y="322580"/>
                    <a:pt x="1181100" y="327660"/>
                    <a:pt x="1183640" y="328930"/>
                  </a:cubicBezTo>
                  <a:cubicBezTo>
                    <a:pt x="1187450" y="331470"/>
                    <a:pt x="1192530" y="336550"/>
                    <a:pt x="1192530" y="336550"/>
                  </a:cubicBezTo>
                  <a:cubicBezTo>
                    <a:pt x="1192530" y="336550"/>
                    <a:pt x="1197610" y="341630"/>
                    <a:pt x="1200150" y="345440"/>
                  </a:cubicBezTo>
                  <a:cubicBezTo>
                    <a:pt x="1201420" y="347980"/>
                    <a:pt x="1206500" y="353060"/>
                    <a:pt x="1206500" y="353060"/>
                  </a:cubicBezTo>
                  <a:cubicBezTo>
                    <a:pt x="1206500" y="353060"/>
                    <a:pt x="1209040" y="360680"/>
                    <a:pt x="1210310" y="363220"/>
                  </a:cubicBezTo>
                  <a:cubicBezTo>
                    <a:pt x="1212850" y="367030"/>
                    <a:pt x="1215390" y="373380"/>
                    <a:pt x="1215390" y="373380"/>
                  </a:cubicBezTo>
                  <a:cubicBezTo>
                    <a:pt x="1215390" y="373380"/>
                    <a:pt x="1216660" y="381000"/>
                    <a:pt x="1216660" y="383540"/>
                  </a:cubicBezTo>
                  <a:cubicBezTo>
                    <a:pt x="1217930" y="387350"/>
                    <a:pt x="1219200" y="394970"/>
                    <a:pt x="1219200" y="394970"/>
                  </a:cubicBezTo>
                  <a:cubicBezTo>
                    <a:pt x="1219200" y="394970"/>
                    <a:pt x="1219200" y="402590"/>
                    <a:pt x="1219200" y="405130"/>
                  </a:cubicBezTo>
                  <a:cubicBezTo>
                    <a:pt x="1217930" y="408940"/>
                    <a:pt x="1217930" y="416560"/>
                    <a:pt x="1217930" y="416560"/>
                  </a:cubicBezTo>
                  <a:cubicBezTo>
                    <a:pt x="1217930" y="416560"/>
                    <a:pt x="1215390" y="424180"/>
                    <a:pt x="1214120" y="426720"/>
                  </a:cubicBezTo>
                  <a:cubicBezTo>
                    <a:pt x="1214120" y="430530"/>
                    <a:pt x="1211580" y="436880"/>
                    <a:pt x="1211580" y="436880"/>
                  </a:cubicBezTo>
                  <a:cubicBezTo>
                    <a:pt x="1211580" y="438150"/>
                    <a:pt x="1207770" y="443230"/>
                    <a:pt x="1205230" y="447040"/>
                  </a:cubicBezTo>
                  <a:cubicBezTo>
                    <a:pt x="1203960" y="449580"/>
                    <a:pt x="1200150" y="455930"/>
                    <a:pt x="1200150" y="455930"/>
                  </a:cubicBezTo>
                  <a:cubicBezTo>
                    <a:pt x="1200150" y="455930"/>
                    <a:pt x="1195070" y="461010"/>
                    <a:pt x="1192530" y="463550"/>
                  </a:cubicBezTo>
                  <a:cubicBezTo>
                    <a:pt x="1189990" y="466090"/>
                    <a:pt x="1184910" y="471170"/>
                    <a:pt x="1184910" y="471170"/>
                  </a:cubicBezTo>
                  <a:cubicBezTo>
                    <a:pt x="1184910" y="471170"/>
                    <a:pt x="1179830" y="473710"/>
                    <a:pt x="1177290" y="476250"/>
                  </a:cubicBezTo>
                  <a:cubicBezTo>
                    <a:pt x="1174750" y="477520"/>
                    <a:pt x="1173480" y="480060"/>
                    <a:pt x="1170940" y="485140"/>
                  </a:cubicBezTo>
                  <a:cubicBezTo>
                    <a:pt x="1164590" y="497840"/>
                    <a:pt x="1154430" y="538480"/>
                    <a:pt x="1140460" y="561340"/>
                  </a:cubicBezTo>
                  <a:cubicBezTo>
                    <a:pt x="1127760" y="585470"/>
                    <a:pt x="1107440" y="607060"/>
                    <a:pt x="1089660" y="627380"/>
                  </a:cubicBezTo>
                  <a:cubicBezTo>
                    <a:pt x="1071880" y="648970"/>
                    <a:pt x="1052830" y="669290"/>
                    <a:pt x="1032510" y="685800"/>
                  </a:cubicBezTo>
                  <a:cubicBezTo>
                    <a:pt x="1012190" y="703580"/>
                    <a:pt x="991870" y="722630"/>
                    <a:pt x="966470" y="731520"/>
                  </a:cubicBezTo>
                  <a:cubicBezTo>
                    <a:pt x="938530" y="741680"/>
                    <a:pt x="897890" y="748030"/>
                    <a:pt x="869950" y="741680"/>
                  </a:cubicBezTo>
                  <a:cubicBezTo>
                    <a:pt x="844550" y="736600"/>
                    <a:pt x="826770" y="708660"/>
                    <a:pt x="802640" y="703580"/>
                  </a:cubicBezTo>
                  <a:cubicBezTo>
                    <a:pt x="777240" y="699770"/>
                    <a:pt x="748030" y="716280"/>
                    <a:pt x="717550" y="720090"/>
                  </a:cubicBezTo>
                  <a:cubicBezTo>
                    <a:pt x="687070" y="722630"/>
                    <a:pt x="652780" y="722630"/>
                    <a:pt x="619760" y="721360"/>
                  </a:cubicBezTo>
                  <a:cubicBezTo>
                    <a:pt x="589280" y="721360"/>
                    <a:pt x="557530" y="721360"/>
                    <a:pt x="528320" y="716280"/>
                  </a:cubicBezTo>
                  <a:cubicBezTo>
                    <a:pt x="499110" y="711200"/>
                    <a:pt x="466090" y="707390"/>
                    <a:pt x="447040" y="690880"/>
                  </a:cubicBezTo>
                  <a:cubicBezTo>
                    <a:pt x="429260" y="674370"/>
                    <a:pt x="429260" y="632460"/>
                    <a:pt x="414020" y="615950"/>
                  </a:cubicBezTo>
                  <a:cubicBezTo>
                    <a:pt x="403860" y="604520"/>
                    <a:pt x="383540" y="599440"/>
                    <a:pt x="374650" y="595630"/>
                  </a:cubicBezTo>
                  <a:cubicBezTo>
                    <a:pt x="370840" y="593090"/>
                    <a:pt x="367030" y="591820"/>
                    <a:pt x="365760" y="590550"/>
                  </a:cubicBezTo>
                  <a:cubicBezTo>
                    <a:pt x="364490" y="590550"/>
                    <a:pt x="365760" y="590550"/>
                    <a:pt x="364490" y="589280"/>
                  </a:cubicBezTo>
                  <a:cubicBezTo>
                    <a:pt x="363220" y="588010"/>
                    <a:pt x="354330" y="586740"/>
                    <a:pt x="349250" y="581660"/>
                  </a:cubicBezTo>
                  <a:cubicBezTo>
                    <a:pt x="337820" y="566420"/>
                    <a:pt x="323850" y="514350"/>
                    <a:pt x="322580" y="483870"/>
                  </a:cubicBezTo>
                  <a:cubicBezTo>
                    <a:pt x="321310" y="459740"/>
                    <a:pt x="340360" y="417830"/>
                    <a:pt x="337820" y="415290"/>
                  </a:cubicBezTo>
                  <a:cubicBezTo>
                    <a:pt x="336550" y="415290"/>
                    <a:pt x="336550" y="415290"/>
                    <a:pt x="335280" y="416560"/>
                  </a:cubicBezTo>
                  <a:cubicBezTo>
                    <a:pt x="331470" y="419100"/>
                    <a:pt x="326390" y="455930"/>
                    <a:pt x="318770" y="477520"/>
                  </a:cubicBezTo>
                  <a:cubicBezTo>
                    <a:pt x="311150" y="502920"/>
                    <a:pt x="287020" y="554990"/>
                    <a:pt x="287020" y="556260"/>
                  </a:cubicBezTo>
                  <a:cubicBezTo>
                    <a:pt x="287020" y="556260"/>
                    <a:pt x="290830" y="562610"/>
                    <a:pt x="293370" y="565150"/>
                  </a:cubicBezTo>
                  <a:cubicBezTo>
                    <a:pt x="294640" y="568960"/>
                    <a:pt x="298450" y="574040"/>
                    <a:pt x="299720" y="575310"/>
                  </a:cubicBezTo>
                  <a:cubicBezTo>
                    <a:pt x="299720" y="575310"/>
                    <a:pt x="300990" y="581660"/>
                    <a:pt x="302260" y="585470"/>
                  </a:cubicBezTo>
                  <a:cubicBezTo>
                    <a:pt x="303530" y="589280"/>
                    <a:pt x="306070" y="595630"/>
                    <a:pt x="306070" y="595630"/>
                  </a:cubicBezTo>
                  <a:cubicBezTo>
                    <a:pt x="306070" y="595630"/>
                    <a:pt x="306070" y="603250"/>
                    <a:pt x="307340" y="607060"/>
                  </a:cubicBezTo>
                  <a:cubicBezTo>
                    <a:pt x="307340" y="610870"/>
                    <a:pt x="307340" y="617220"/>
                    <a:pt x="307340" y="617220"/>
                  </a:cubicBezTo>
                  <a:cubicBezTo>
                    <a:pt x="307340" y="617220"/>
                    <a:pt x="307340" y="624840"/>
                    <a:pt x="306070" y="628650"/>
                  </a:cubicBezTo>
                  <a:cubicBezTo>
                    <a:pt x="306070" y="632460"/>
                    <a:pt x="304800" y="638810"/>
                    <a:pt x="304800" y="638810"/>
                  </a:cubicBezTo>
                  <a:cubicBezTo>
                    <a:pt x="304800" y="640080"/>
                    <a:pt x="300990" y="646430"/>
                    <a:pt x="299720" y="648970"/>
                  </a:cubicBezTo>
                  <a:cubicBezTo>
                    <a:pt x="298450" y="652780"/>
                    <a:pt x="295910" y="659130"/>
                    <a:pt x="295910" y="659130"/>
                  </a:cubicBezTo>
                  <a:cubicBezTo>
                    <a:pt x="295910" y="660400"/>
                    <a:pt x="290830" y="665480"/>
                    <a:pt x="289560" y="668020"/>
                  </a:cubicBezTo>
                  <a:cubicBezTo>
                    <a:pt x="287020" y="671830"/>
                    <a:pt x="283210" y="676910"/>
                    <a:pt x="283210" y="676910"/>
                  </a:cubicBezTo>
                  <a:cubicBezTo>
                    <a:pt x="281940" y="676910"/>
                    <a:pt x="276860" y="681990"/>
                    <a:pt x="274320" y="684530"/>
                  </a:cubicBezTo>
                  <a:cubicBezTo>
                    <a:pt x="271780" y="687070"/>
                    <a:pt x="265430" y="690880"/>
                    <a:pt x="265430" y="690880"/>
                  </a:cubicBezTo>
                  <a:cubicBezTo>
                    <a:pt x="265430" y="690880"/>
                    <a:pt x="259080" y="694690"/>
                    <a:pt x="255270" y="695960"/>
                  </a:cubicBezTo>
                  <a:cubicBezTo>
                    <a:pt x="252730" y="697230"/>
                    <a:pt x="246380" y="701040"/>
                    <a:pt x="245110" y="701040"/>
                  </a:cubicBezTo>
                  <a:cubicBezTo>
                    <a:pt x="245110" y="701040"/>
                    <a:pt x="238760" y="702310"/>
                    <a:pt x="234950" y="702310"/>
                  </a:cubicBezTo>
                  <a:cubicBezTo>
                    <a:pt x="231140" y="703580"/>
                    <a:pt x="224790" y="704850"/>
                    <a:pt x="223520" y="704850"/>
                  </a:cubicBezTo>
                  <a:cubicBezTo>
                    <a:pt x="223520" y="704850"/>
                    <a:pt x="217170" y="704850"/>
                    <a:pt x="213360" y="704850"/>
                  </a:cubicBezTo>
                  <a:cubicBezTo>
                    <a:pt x="209550" y="704850"/>
                    <a:pt x="201930" y="704850"/>
                    <a:pt x="201930" y="704850"/>
                  </a:cubicBezTo>
                  <a:cubicBezTo>
                    <a:pt x="201930" y="704850"/>
                    <a:pt x="195580" y="702310"/>
                    <a:pt x="191770" y="701040"/>
                  </a:cubicBezTo>
                  <a:cubicBezTo>
                    <a:pt x="187960" y="699770"/>
                    <a:pt x="181610" y="698500"/>
                    <a:pt x="180340" y="698500"/>
                  </a:cubicBezTo>
                  <a:cubicBezTo>
                    <a:pt x="180340" y="698500"/>
                    <a:pt x="173990" y="694690"/>
                    <a:pt x="171450" y="692150"/>
                  </a:cubicBezTo>
                  <a:cubicBezTo>
                    <a:pt x="167640" y="690880"/>
                    <a:pt x="162560" y="687070"/>
                    <a:pt x="161290" y="687070"/>
                  </a:cubicBezTo>
                  <a:cubicBezTo>
                    <a:pt x="161290" y="687070"/>
                    <a:pt x="156210" y="681990"/>
                    <a:pt x="153670" y="679450"/>
                  </a:cubicBezTo>
                  <a:cubicBezTo>
                    <a:pt x="151130" y="676910"/>
                    <a:pt x="146050" y="671830"/>
                    <a:pt x="146050" y="671830"/>
                  </a:cubicBezTo>
                  <a:cubicBezTo>
                    <a:pt x="146050" y="671830"/>
                    <a:pt x="144780" y="669290"/>
                    <a:pt x="143510" y="668020"/>
                  </a:cubicBezTo>
                  <a:cubicBezTo>
                    <a:pt x="139700" y="659130"/>
                    <a:pt x="114300" y="624840"/>
                    <a:pt x="102870" y="600710"/>
                  </a:cubicBezTo>
                  <a:cubicBezTo>
                    <a:pt x="91440" y="576580"/>
                    <a:pt x="86360" y="551180"/>
                    <a:pt x="73660" y="525780"/>
                  </a:cubicBezTo>
                  <a:cubicBezTo>
                    <a:pt x="60960" y="495300"/>
                    <a:pt x="35560" y="463550"/>
                    <a:pt x="22860" y="433070"/>
                  </a:cubicBezTo>
                  <a:cubicBezTo>
                    <a:pt x="11430" y="405130"/>
                    <a:pt x="0" y="349250"/>
                    <a:pt x="0" y="349250"/>
                  </a:cubicBezTo>
                </a:path>
              </a:pathLst>
            </a:custGeom>
            <a:solidFill>
              <a:srgbClr val="F2BBA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35" name="Group 35"/>
          <p:cNvGrpSpPr/>
          <p:nvPr/>
        </p:nvGrpSpPr>
        <p:grpSpPr>
          <a:xfrm>
            <a:off x="6474171" y="3311486"/>
            <a:ext cx="213097" cy="243539"/>
            <a:chOff x="0" y="0"/>
            <a:chExt cx="960120" cy="1097280"/>
          </a:xfrm>
        </p:grpSpPr>
        <p:sp>
          <p:nvSpPr>
            <p:cNvPr id="36" name="Freeform 36"/>
            <p:cNvSpPr/>
            <p:nvPr/>
          </p:nvSpPr>
          <p:spPr>
            <a:xfrm>
              <a:off x="50800" y="48260"/>
              <a:ext cx="861060" cy="1000760"/>
            </a:xfrm>
            <a:custGeom>
              <a:avLst/>
              <a:gdLst/>
              <a:ahLst/>
              <a:cxnLst/>
              <a:rect l="l" t="t" r="r" b="b"/>
              <a:pathLst>
                <a:path w="861060" h="1000760">
                  <a:moveTo>
                    <a:pt x="0" y="556260"/>
                  </a:moveTo>
                  <a:cubicBezTo>
                    <a:pt x="33020" y="457200"/>
                    <a:pt x="46990" y="435610"/>
                    <a:pt x="64770" y="416560"/>
                  </a:cubicBezTo>
                  <a:cubicBezTo>
                    <a:pt x="85090" y="394970"/>
                    <a:pt x="110490" y="377190"/>
                    <a:pt x="137160" y="359410"/>
                  </a:cubicBezTo>
                  <a:cubicBezTo>
                    <a:pt x="163830" y="341630"/>
                    <a:pt x="198120" y="323850"/>
                    <a:pt x="222250" y="311150"/>
                  </a:cubicBezTo>
                  <a:cubicBezTo>
                    <a:pt x="238760" y="302260"/>
                    <a:pt x="255270" y="300990"/>
                    <a:pt x="264160" y="289560"/>
                  </a:cubicBezTo>
                  <a:cubicBezTo>
                    <a:pt x="274320" y="279400"/>
                    <a:pt x="275590" y="250190"/>
                    <a:pt x="280670" y="245110"/>
                  </a:cubicBezTo>
                  <a:cubicBezTo>
                    <a:pt x="281940" y="242570"/>
                    <a:pt x="284480" y="243840"/>
                    <a:pt x="284480" y="242570"/>
                  </a:cubicBezTo>
                  <a:cubicBezTo>
                    <a:pt x="284480" y="242570"/>
                    <a:pt x="283210" y="241300"/>
                    <a:pt x="283210" y="240030"/>
                  </a:cubicBezTo>
                  <a:cubicBezTo>
                    <a:pt x="281940" y="238760"/>
                    <a:pt x="278130" y="234950"/>
                    <a:pt x="276860" y="233680"/>
                  </a:cubicBezTo>
                  <a:cubicBezTo>
                    <a:pt x="276860" y="231140"/>
                    <a:pt x="276860" y="229870"/>
                    <a:pt x="275590" y="228600"/>
                  </a:cubicBezTo>
                  <a:cubicBezTo>
                    <a:pt x="275590" y="227330"/>
                    <a:pt x="274320" y="226060"/>
                    <a:pt x="273050" y="224790"/>
                  </a:cubicBezTo>
                  <a:cubicBezTo>
                    <a:pt x="271780" y="222250"/>
                    <a:pt x="271780" y="218440"/>
                    <a:pt x="271780" y="215900"/>
                  </a:cubicBezTo>
                  <a:cubicBezTo>
                    <a:pt x="270510" y="213360"/>
                    <a:pt x="267970" y="209550"/>
                    <a:pt x="267970" y="207010"/>
                  </a:cubicBezTo>
                  <a:cubicBezTo>
                    <a:pt x="267970" y="207010"/>
                    <a:pt x="267970" y="205740"/>
                    <a:pt x="267970" y="204470"/>
                  </a:cubicBezTo>
                  <a:cubicBezTo>
                    <a:pt x="267970" y="203200"/>
                    <a:pt x="266700" y="201930"/>
                    <a:pt x="266700" y="198120"/>
                  </a:cubicBezTo>
                  <a:cubicBezTo>
                    <a:pt x="266700" y="193040"/>
                    <a:pt x="267970" y="177800"/>
                    <a:pt x="269240" y="171450"/>
                  </a:cubicBezTo>
                  <a:cubicBezTo>
                    <a:pt x="270510" y="167640"/>
                    <a:pt x="273050" y="166370"/>
                    <a:pt x="274320" y="161290"/>
                  </a:cubicBezTo>
                  <a:cubicBezTo>
                    <a:pt x="278130" y="144780"/>
                    <a:pt x="269240" y="90170"/>
                    <a:pt x="285750" y="64770"/>
                  </a:cubicBezTo>
                  <a:cubicBezTo>
                    <a:pt x="304800" y="38100"/>
                    <a:pt x="355600" y="19050"/>
                    <a:pt x="387350" y="8890"/>
                  </a:cubicBezTo>
                  <a:cubicBezTo>
                    <a:pt x="415290" y="1270"/>
                    <a:pt x="440690" y="0"/>
                    <a:pt x="466090" y="2540"/>
                  </a:cubicBezTo>
                  <a:cubicBezTo>
                    <a:pt x="492760" y="5080"/>
                    <a:pt x="521970" y="12700"/>
                    <a:pt x="546100" y="24130"/>
                  </a:cubicBezTo>
                  <a:cubicBezTo>
                    <a:pt x="570230" y="35560"/>
                    <a:pt x="594360" y="52070"/>
                    <a:pt x="612140" y="71120"/>
                  </a:cubicBezTo>
                  <a:cubicBezTo>
                    <a:pt x="631190" y="90170"/>
                    <a:pt x="647700" y="111760"/>
                    <a:pt x="656590" y="135890"/>
                  </a:cubicBezTo>
                  <a:cubicBezTo>
                    <a:pt x="665480" y="161290"/>
                    <a:pt x="655320" y="196850"/>
                    <a:pt x="665480" y="220980"/>
                  </a:cubicBezTo>
                  <a:cubicBezTo>
                    <a:pt x="675640" y="243840"/>
                    <a:pt x="703580" y="251460"/>
                    <a:pt x="715010" y="278130"/>
                  </a:cubicBezTo>
                  <a:cubicBezTo>
                    <a:pt x="731520" y="316230"/>
                    <a:pt x="741680" y="406400"/>
                    <a:pt x="735330" y="440690"/>
                  </a:cubicBezTo>
                  <a:cubicBezTo>
                    <a:pt x="731520" y="458470"/>
                    <a:pt x="709930" y="469900"/>
                    <a:pt x="713740" y="477520"/>
                  </a:cubicBezTo>
                  <a:cubicBezTo>
                    <a:pt x="718820" y="487680"/>
                    <a:pt x="763270" y="476250"/>
                    <a:pt x="784860" y="486410"/>
                  </a:cubicBezTo>
                  <a:cubicBezTo>
                    <a:pt x="806450" y="495300"/>
                    <a:pt x="831850" y="514350"/>
                    <a:pt x="844550" y="535940"/>
                  </a:cubicBezTo>
                  <a:cubicBezTo>
                    <a:pt x="857250" y="560070"/>
                    <a:pt x="861060" y="596900"/>
                    <a:pt x="858520" y="627380"/>
                  </a:cubicBezTo>
                  <a:cubicBezTo>
                    <a:pt x="854710" y="656590"/>
                    <a:pt x="838200" y="684530"/>
                    <a:pt x="825500" y="711200"/>
                  </a:cubicBezTo>
                  <a:cubicBezTo>
                    <a:pt x="814070" y="737870"/>
                    <a:pt x="805180" y="765810"/>
                    <a:pt x="787400" y="788670"/>
                  </a:cubicBezTo>
                  <a:cubicBezTo>
                    <a:pt x="768350" y="814070"/>
                    <a:pt x="735330" y="833120"/>
                    <a:pt x="716280" y="857250"/>
                  </a:cubicBezTo>
                  <a:cubicBezTo>
                    <a:pt x="698500" y="880110"/>
                    <a:pt x="693420" y="909320"/>
                    <a:pt x="674370" y="930910"/>
                  </a:cubicBezTo>
                  <a:cubicBezTo>
                    <a:pt x="655320" y="953770"/>
                    <a:pt x="629920" y="976630"/>
                    <a:pt x="600710" y="988060"/>
                  </a:cubicBezTo>
                  <a:cubicBezTo>
                    <a:pt x="571500" y="1000760"/>
                    <a:pt x="532130" y="995680"/>
                    <a:pt x="500380" y="996950"/>
                  </a:cubicBezTo>
                  <a:cubicBezTo>
                    <a:pt x="472440" y="998220"/>
                    <a:pt x="447040" y="999490"/>
                    <a:pt x="420370" y="996950"/>
                  </a:cubicBezTo>
                  <a:cubicBezTo>
                    <a:pt x="392430" y="994410"/>
                    <a:pt x="363220" y="990600"/>
                    <a:pt x="336550" y="985520"/>
                  </a:cubicBezTo>
                  <a:cubicBezTo>
                    <a:pt x="309880" y="980440"/>
                    <a:pt x="280670" y="977900"/>
                    <a:pt x="259080" y="965200"/>
                  </a:cubicBezTo>
                  <a:cubicBezTo>
                    <a:pt x="237490" y="952500"/>
                    <a:pt x="222250" y="929640"/>
                    <a:pt x="207010" y="910590"/>
                  </a:cubicBezTo>
                  <a:cubicBezTo>
                    <a:pt x="189230" y="889000"/>
                    <a:pt x="177800" y="864870"/>
                    <a:pt x="161290" y="843280"/>
                  </a:cubicBezTo>
                  <a:cubicBezTo>
                    <a:pt x="143510" y="820420"/>
                    <a:pt x="121920" y="797560"/>
                    <a:pt x="105410" y="773430"/>
                  </a:cubicBezTo>
                  <a:cubicBezTo>
                    <a:pt x="88900" y="750570"/>
                    <a:pt x="73660" y="725170"/>
                    <a:pt x="58420" y="701040"/>
                  </a:cubicBezTo>
                  <a:cubicBezTo>
                    <a:pt x="44450" y="678180"/>
                    <a:pt x="27940" y="657860"/>
                    <a:pt x="17780" y="633730"/>
                  </a:cubicBezTo>
                  <a:cubicBezTo>
                    <a:pt x="7620" y="609600"/>
                    <a:pt x="0" y="556260"/>
                    <a:pt x="0" y="556260"/>
                  </a:cubicBezTo>
                  <a:moveTo>
                    <a:pt x="158750" y="580390"/>
                  </a:moveTo>
                  <a:cubicBezTo>
                    <a:pt x="176530" y="595630"/>
                    <a:pt x="180340" y="582930"/>
                    <a:pt x="177800" y="579120"/>
                  </a:cubicBezTo>
                  <a:cubicBezTo>
                    <a:pt x="175260" y="575310"/>
                    <a:pt x="163830" y="575310"/>
                    <a:pt x="161290" y="576580"/>
                  </a:cubicBezTo>
                  <a:cubicBezTo>
                    <a:pt x="160020" y="576580"/>
                    <a:pt x="158750" y="580390"/>
                    <a:pt x="158750" y="580390"/>
                  </a:cubicBezTo>
                  <a:moveTo>
                    <a:pt x="233680" y="664210"/>
                  </a:moveTo>
                  <a:cubicBezTo>
                    <a:pt x="255270" y="687070"/>
                    <a:pt x="270510" y="668020"/>
                    <a:pt x="267970" y="662940"/>
                  </a:cubicBezTo>
                  <a:cubicBezTo>
                    <a:pt x="265430" y="659130"/>
                    <a:pt x="233680" y="664210"/>
                    <a:pt x="233680" y="664210"/>
                  </a:cubicBezTo>
                  <a:moveTo>
                    <a:pt x="471170" y="589280"/>
                  </a:moveTo>
                  <a:cubicBezTo>
                    <a:pt x="482600" y="601980"/>
                    <a:pt x="532130" y="580390"/>
                    <a:pt x="533400" y="580390"/>
                  </a:cubicBezTo>
                  <a:cubicBezTo>
                    <a:pt x="534670" y="580390"/>
                    <a:pt x="541020" y="574040"/>
                    <a:pt x="541020" y="572770"/>
                  </a:cubicBezTo>
                  <a:cubicBezTo>
                    <a:pt x="539750" y="570230"/>
                    <a:pt x="521970" y="575310"/>
                    <a:pt x="516890" y="574040"/>
                  </a:cubicBezTo>
                  <a:cubicBezTo>
                    <a:pt x="515620" y="574040"/>
                    <a:pt x="515620" y="574040"/>
                    <a:pt x="513080" y="574040"/>
                  </a:cubicBezTo>
                  <a:cubicBezTo>
                    <a:pt x="506730" y="574040"/>
                    <a:pt x="471170" y="589280"/>
                    <a:pt x="471170" y="589280"/>
                  </a:cubicBezTo>
                </a:path>
              </a:pathLst>
            </a:custGeom>
            <a:solidFill>
              <a:srgbClr val="F2BBA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37" name="Group 37"/>
          <p:cNvGrpSpPr/>
          <p:nvPr/>
        </p:nvGrpSpPr>
        <p:grpSpPr>
          <a:xfrm>
            <a:off x="6437245" y="3292600"/>
            <a:ext cx="88227" cy="213942"/>
            <a:chOff x="0" y="0"/>
            <a:chExt cx="397510" cy="963930"/>
          </a:xfrm>
        </p:grpSpPr>
        <p:sp>
          <p:nvSpPr>
            <p:cNvPr id="38" name="Freeform 38"/>
            <p:cNvSpPr/>
            <p:nvPr/>
          </p:nvSpPr>
          <p:spPr>
            <a:xfrm>
              <a:off x="40640" y="46990"/>
              <a:ext cx="307340" cy="866140"/>
            </a:xfrm>
            <a:custGeom>
              <a:avLst/>
              <a:gdLst/>
              <a:ahLst/>
              <a:cxnLst/>
              <a:rect l="l" t="t" r="r" b="b"/>
              <a:pathLst>
                <a:path w="307340" h="866140">
                  <a:moveTo>
                    <a:pt x="69850" y="39370"/>
                  </a:moveTo>
                  <a:cubicBezTo>
                    <a:pt x="55880" y="215900"/>
                    <a:pt x="46990" y="345440"/>
                    <a:pt x="80010" y="449580"/>
                  </a:cubicBezTo>
                  <a:cubicBezTo>
                    <a:pt x="119380" y="575310"/>
                    <a:pt x="297180" y="791210"/>
                    <a:pt x="306070" y="835660"/>
                  </a:cubicBezTo>
                  <a:cubicBezTo>
                    <a:pt x="307340" y="844550"/>
                    <a:pt x="306070" y="847090"/>
                    <a:pt x="303530" y="852170"/>
                  </a:cubicBezTo>
                  <a:cubicBezTo>
                    <a:pt x="299720" y="857250"/>
                    <a:pt x="290830" y="864870"/>
                    <a:pt x="284480" y="864870"/>
                  </a:cubicBezTo>
                  <a:cubicBezTo>
                    <a:pt x="275590" y="866140"/>
                    <a:pt x="260350" y="857250"/>
                    <a:pt x="257810" y="850900"/>
                  </a:cubicBezTo>
                  <a:cubicBezTo>
                    <a:pt x="254000" y="843280"/>
                    <a:pt x="259080" y="825500"/>
                    <a:pt x="264160" y="820420"/>
                  </a:cubicBezTo>
                  <a:cubicBezTo>
                    <a:pt x="270510" y="815340"/>
                    <a:pt x="281940" y="812800"/>
                    <a:pt x="288290" y="816610"/>
                  </a:cubicBezTo>
                  <a:cubicBezTo>
                    <a:pt x="295910" y="820420"/>
                    <a:pt x="307340" y="840740"/>
                    <a:pt x="304800" y="849630"/>
                  </a:cubicBezTo>
                  <a:cubicBezTo>
                    <a:pt x="302260" y="857250"/>
                    <a:pt x="288290" y="866140"/>
                    <a:pt x="278130" y="866140"/>
                  </a:cubicBezTo>
                  <a:cubicBezTo>
                    <a:pt x="264160" y="863600"/>
                    <a:pt x="248920" y="842010"/>
                    <a:pt x="229870" y="815340"/>
                  </a:cubicBezTo>
                  <a:cubicBezTo>
                    <a:pt x="180340" y="749300"/>
                    <a:pt x="40640" y="520700"/>
                    <a:pt x="21590" y="431800"/>
                  </a:cubicBezTo>
                  <a:cubicBezTo>
                    <a:pt x="12700" y="388620"/>
                    <a:pt x="30480" y="364490"/>
                    <a:pt x="29210" y="330200"/>
                  </a:cubicBezTo>
                  <a:cubicBezTo>
                    <a:pt x="26670" y="294640"/>
                    <a:pt x="12700" y="260350"/>
                    <a:pt x="10160" y="219710"/>
                  </a:cubicBezTo>
                  <a:cubicBezTo>
                    <a:pt x="5080" y="170180"/>
                    <a:pt x="0" y="93980"/>
                    <a:pt x="10160" y="54610"/>
                  </a:cubicBezTo>
                  <a:cubicBezTo>
                    <a:pt x="16510" y="31750"/>
                    <a:pt x="25400" y="8890"/>
                    <a:pt x="38100" y="3810"/>
                  </a:cubicBezTo>
                  <a:cubicBezTo>
                    <a:pt x="45720" y="0"/>
                    <a:pt x="59690" y="5080"/>
                    <a:pt x="66040" y="10160"/>
                  </a:cubicBezTo>
                  <a:cubicBezTo>
                    <a:pt x="71120" y="16510"/>
                    <a:pt x="69850" y="39370"/>
                    <a:pt x="69850" y="39370"/>
                  </a:cubicBezTo>
                </a:path>
              </a:pathLst>
            </a:custGeom>
            <a:solidFill>
              <a:srgbClr val="F2BBA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39" name="Group 39"/>
          <p:cNvGrpSpPr/>
          <p:nvPr/>
        </p:nvGrpSpPr>
        <p:grpSpPr>
          <a:xfrm>
            <a:off x="6444856" y="3377444"/>
            <a:ext cx="273136" cy="182654"/>
            <a:chOff x="0" y="0"/>
            <a:chExt cx="1230630" cy="822960"/>
          </a:xfrm>
        </p:grpSpPr>
        <p:sp>
          <p:nvSpPr>
            <p:cNvPr id="40" name="Freeform 40"/>
            <p:cNvSpPr/>
            <p:nvPr/>
          </p:nvSpPr>
          <p:spPr>
            <a:xfrm>
              <a:off x="45720" y="48260"/>
              <a:ext cx="1137920" cy="730250"/>
            </a:xfrm>
            <a:custGeom>
              <a:avLst/>
              <a:gdLst/>
              <a:ahLst/>
              <a:cxnLst/>
              <a:rect l="l" t="t" r="r" b="b"/>
              <a:pathLst>
                <a:path w="1137920" h="730250">
                  <a:moveTo>
                    <a:pt x="82550" y="43180"/>
                  </a:moveTo>
                  <a:cubicBezTo>
                    <a:pt x="46990" y="96520"/>
                    <a:pt x="63500" y="121920"/>
                    <a:pt x="80010" y="158750"/>
                  </a:cubicBezTo>
                  <a:cubicBezTo>
                    <a:pt x="120650" y="242570"/>
                    <a:pt x="278130" y="516890"/>
                    <a:pt x="322580" y="551180"/>
                  </a:cubicBezTo>
                  <a:cubicBezTo>
                    <a:pt x="334010" y="560070"/>
                    <a:pt x="337820" y="553720"/>
                    <a:pt x="347980" y="558800"/>
                  </a:cubicBezTo>
                  <a:cubicBezTo>
                    <a:pt x="369570" y="571500"/>
                    <a:pt x="398780" y="617220"/>
                    <a:pt x="429260" y="636270"/>
                  </a:cubicBezTo>
                  <a:cubicBezTo>
                    <a:pt x="461010" y="654050"/>
                    <a:pt x="494030" y="662940"/>
                    <a:pt x="534670" y="668020"/>
                  </a:cubicBezTo>
                  <a:cubicBezTo>
                    <a:pt x="588010" y="675640"/>
                    <a:pt x="674370" y="690880"/>
                    <a:pt x="725170" y="665480"/>
                  </a:cubicBezTo>
                  <a:cubicBezTo>
                    <a:pt x="773430" y="641350"/>
                    <a:pt x="791210" y="585470"/>
                    <a:pt x="834390" y="525780"/>
                  </a:cubicBezTo>
                  <a:cubicBezTo>
                    <a:pt x="904240" y="427990"/>
                    <a:pt x="1042670" y="151130"/>
                    <a:pt x="1096010" y="127000"/>
                  </a:cubicBezTo>
                  <a:cubicBezTo>
                    <a:pt x="1109980" y="120650"/>
                    <a:pt x="1126490" y="125730"/>
                    <a:pt x="1132840" y="132080"/>
                  </a:cubicBezTo>
                  <a:cubicBezTo>
                    <a:pt x="1137920" y="138430"/>
                    <a:pt x="1136650" y="157480"/>
                    <a:pt x="1131570" y="162560"/>
                  </a:cubicBezTo>
                  <a:cubicBezTo>
                    <a:pt x="1125220" y="168910"/>
                    <a:pt x="1101090" y="171450"/>
                    <a:pt x="1094740" y="166370"/>
                  </a:cubicBezTo>
                  <a:cubicBezTo>
                    <a:pt x="1088390" y="160020"/>
                    <a:pt x="1087120" y="134620"/>
                    <a:pt x="1093470" y="129540"/>
                  </a:cubicBezTo>
                  <a:cubicBezTo>
                    <a:pt x="1099820" y="123190"/>
                    <a:pt x="1123950" y="124460"/>
                    <a:pt x="1130300" y="129540"/>
                  </a:cubicBezTo>
                  <a:cubicBezTo>
                    <a:pt x="1136650" y="135890"/>
                    <a:pt x="1136650" y="144780"/>
                    <a:pt x="1132840" y="160020"/>
                  </a:cubicBezTo>
                  <a:cubicBezTo>
                    <a:pt x="1115060" y="229870"/>
                    <a:pt x="868680" y="617220"/>
                    <a:pt x="775970" y="688340"/>
                  </a:cubicBezTo>
                  <a:cubicBezTo>
                    <a:pt x="737870" y="717550"/>
                    <a:pt x="716280" y="717550"/>
                    <a:pt x="675640" y="722630"/>
                  </a:cubicBezTo>
                  <a:cubicBezTo>
                    <a:pt x="618490" y="730250"/>
                    <a:pt x="514350" y="723900"/>
                    <a:pt x="462280" y="708660"/>
                  </a:cubicBezTo>
                  <a:cubicBezTo>
                    <a:pt x="429260" y="699770"/>
                    <a:pt x="411480" y="687070"/>
                    <a:pt x="384810" y="669290"/>
                  </a:cubicBezTo>
                  <a:cubicBezTo>
                    <a:pt x="351790" y="646430"/>
                    <a:pt x="311150" y="612140"/>
                    <a:pt x="281940" y="576580"/>
                  </a:cubicBezTo>
                  <a:cubicBezTo>
                    <a:pt x="252730" y="541020"/>
                    <a:pt x="236220" y="488950"/>
                    <a:pt x="212090" y="455930"/>
                  </a:cubicBezTo>
                  <a:cubicBezTo>
                    <a:pt x="193040" y="429260"/>
                    <a:pt x="173990" y="421640"/>
                    <a:pt x="152400" y="389890"/>
                  </a:cubicBezTo>
                  <a:cubicBezTo>
                    <a:pt x="113030" y="332740"/>
                    <a:pt x="27940" y="176530"/>
                    <a:pt x="10160" y="118110"/>
                  </a:cubicBezTo>
                  <a:cubicBezTo>
                    <a:pt x="2540" y="92710"/>
                    <a:pt x="0" y="78740"/>
                    <a:pt x="5080" y="60960"/>
                  </a:cubicBezTo>
                  <a:cubicBezTo>
                    <a:pt x="8890" y="44450"/>
                    <a:pt x="24130" y="25400"/>
                    <a:pt x="36830" y="16510"/>
                  </a:cubicBezTo>
                  <a:cubicBezTo>
                    <a:pt x="48260" y="7620"/>
                    <a:pt x="67310" y="0"/>
                    <a:pt x="76200" y="2540"/>
                  </a:cubicBezTo>
                  <a:cubicBezTo>
                    <a:pt x="83820" y="5080"/>
                    <a:pt x="88900" y="15240"/>
                    <a:pt x="90170" y="21590"/>
                  </a:cubicBezTo>
                  <a:cubicBezTo>
                    <a:pt x="91440" y="27940"/>
                    <a:pt x="82550" y="43180"/>
                    <a:pt x="82550" y="43180"/>
                  </a:cubicBezTo>
                </a:path>
              </a:pathLst>
            </a:custGeom>
            <a:solidFill>
              <a:srgbClr val="F2BBA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id="41" name="Group 41"/>
          <p:cNvGrpSpPr/>
          <p:nvPr/>
        </p:nvGrpSpPr>
        <p:grpSpPr>
          <a:xfrm>
            <a:off x="6591712" y="3353203"/>
            <a:ext cx="150521" cy="203513"/>
            <a:chOff x="0" y="0"/>
            <a:chExt cx="678180" cy="916940"/>
          </a:xfrm>
        </p:grpSpPr>
        <p:sp>
          <p:nvSpPr>
            <p:cNvPr id="42" name="Freeform 42"/>
            <p:cNvSpPr/>
            <p:nvPr/>
          </p:nvSpPr>
          <p:spPr>
            <a:xfrm>
              <a:off x="50800" y="48260"/>
              <a:ext cx="577850" cy="821690"/>
            </a:xfrm>
            <a:custGeom>
              <a:avLst/>
              <a:gdLst/>
              <a:ahLst/>
              <a:cxnLst/>
              <a:rect l="l" t="t" r="r" b="b"/>
              <a:pathLst>
                <a:path w="577850" h="821690">
                  <a:moveTo>
                    <a:pt x="22860" y="765810"/>
                  </a:moveTo>
                  <a:cubicBezTo>
                    <a:pt x="100330" y="749300"/>
                    <a:pt x="100330" y="745490"/>
                    <a:pt x="111760" y="734060"/>
                  </a:cubicBezTo>
                  <a:cubicBezTo>
                    <a:pt x="153670" y="683260"/>
                    <a:pt x="349250" y="434340"/>
                    <a:pt x="417830" y="318770"/>
                  </a:cubicBezTo>
                  <a:cubicBezTo>
                    <a:pt x="463550" y="243840"/>
                    <a:pt x="491490" y="171450"/>
                    <a:pt x="509270" y="121920"/>
                  </a:cubicBezTo>
                  <a:cubicBezTo>
                    <a:pt x="520700" y="92710"/>
                    <a:pt x="533400" y="69850"/>
                    <a:pt x="528320" y="53340"/>
                  </a:cubicBezTo>
                  <a:cubicBezTo>
                    <a:pt x="525780" y="40640"/>
                    <a:pt x="504190" y="34290"/>
                    <a:pt x="504190" y="25400"/>
                  </a:cubicBezTo>
                  <a:cubicBezTo>
                    <a:pt x="504190" y="17780"/>
                    <a:pt x="516890" y="3810"/>
                    <a:pt x="524510" y="2540"/>
                  </a:cubicBezTo>
                  <a:cubicBezTo>
                    <a:pt x="533400" y="1270"/>
                    <a:pt x="548640" y="8890"/>
                    <a:pt x="552450" y="16510"/>
                  </a:cubicBezTo>
                  <a:cubicBezTo>
                    <a:pt x="556260" y="22860"/>
                    <a:pt x="554990" y="34290"/>
                    <a:pt x="551180" y="40640"/>
                  </a:cubicBezTo>
                  <a:cubicBezTo>
                    <a:pt x="548640" y="45720"/>
                    <a:pt x="538480" y="53340"/>
                    <a:pt x="532130" y="53340"/>
                  </a:cubicBezTo>
                  <a:cubicBezTo>
                    <a:pt x="523240" y="53340"/>
                    <a:pt x="509270" y="43180"/>
                    <a:pt x="505460" y="36830"/>
                  </a:cubicBezTo>
                  <a:cubicBezTo>
                    <a:pt x="502920" y="29210"/>
                    <a:pt x="505460" y="17780"/>
                    <a:pt x="509270" y="12700"/>
                  </a:cubicBezTo>
                  <a:cubicBezTo>
                    <a:pt x="513080" y="7620"/>
                    <a:pt x="523240" y="0"/>
                    <a:pt x="530860" y="2540"/>
                  </a:cubicBezTo>
                  <a:cubicBezTo>
                    <a:pt x="543560" y="5080"/>
                    <a:pt x="571500" y="45720"/>
                    <a:pt x="575310" y="62230"/>
                  </a:cubicBezTo>
                  <a:cubicBezTo>
                    <a:pt x="577850" y="72390"/>
                    <a:pt x="574040" y="76200"/>
                    <a:pt x="570230" y="87630"/>
                  </a:cubicBezTo>
                  <a:cubicBezTo>
                    <a:pt x="563880" y="115570"/>
                    <a:pt x="542290" y="179070"/>
                    <a:pt x="521970" y="223520"/>
                  </a:cubicBezTo>
                  <a:cubicBezTo>
                    <a:pt x="500380" y="269240"/>
                    <a:pt x="476250" y="307340"/>
                    <a:pt x="445770" y="356870"/>
                  </a:cubicBezTo>
                  <a:cubicBezTo>
                    <a:pt x="403860" y="425450"/>
                    <a:pt x="340360" y="518160"/>
                    <a:pt x="288290" y="589280"/>
                  </a:cubicBezTo>
                  <a:cubicBezTo>
                    <a:pt x="240030" y="654050"/>
                    <a:pt x="181610" y="731520"/>
                    <a:pt x="143510" y="768350"/>
                  </a:cubicBezTo>
                  <a:cubicBezTo>
                    <a:pt x="124460" y="787400"/>
                    <a:pt x="113030" y="797560"/>
                    <a:pt x="92710" y="805180"/>
                  </a:cubicBezTo>
                  <a:cubicBezTo>
                    <a:pt x="73660" y="814070"/>
                    <a:pt x="43180" y="821690"/>
                    <a:pt x="26670" y="816610"/>
                  </a:cubicBezTo>
                  <a:cubicBezTo>
                    <a:pt x="15240" y="812800"/>
                    <a:pt x="0" y="798830"/>
                    <a:pt x="0" y="789940"/>
                  </a:cubicBezTo>
                  <a:cubicBezTo>
                    <a:pt x="0" y="782320"/>
                    <a:pt x="22860" y="765810"/>
                    <a:pt x="22860" y="765810"/>
                  </a:cubicBezTo>
                </a:path>
              </a:pathLst>
            </a:custGeom>
            <a:solidFill>
              <a:srgbClr val="F2BBA2"/>
            </a:solidFill>
            <a:ln cap="sq">
              <a:noFill/>
              <a:prstDash val="solid"/>
              <a:miter/>
            </a:ln>
          </p:spPr>
        </p:sp>
      </p:grpSp>
      <p:sp>
        <p:nvSpPr>
          <p:cNvPr id="43" name="Freeform 43"/>
          <p:cNvSpPr/>
          <p:nvPr/>
        </p:nvSpPr>
        <p:spPr>
          <a:xfrm>
            <a:off x="1245320" y="2275218"/>
            <a:ext cx="4601742" cy="4659992"/>
          </a:xfrm>
          <a:custGeom>
            <a:avLst/>
            <a:gdLst/>
            <a:ahLst/>
            <a:cxnLst/>
            <a:rect l="l" t="t" r="r" b="b"/>
            <a:pathLst>
              <a:path w="4601742" h="4659992">
                <a:moveTo>
                  <a:pt x="0" y="0"/>
                </a:moveTo>
                <a:lnTo>
                  <a:pt x="4601742" y="0"/>
                </a:lnTo>
                <a:lnTo>
                  <a:pt x="4601742" y="4659992"/>
                </a:lnTo>
                <a:lnTo>
                  <a:pt x="0" y="465999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44" name="Freeform 44"/>
          <p:cNvSpPr/>
          <p:nvPr/>
        </p:nvSpPr>
        <p:spPr>
          <a:xfrm>
            <a:off x="4521452" y="3435366"/>
            <a:ext cx="2511521" cy="4415862"/>
          </a:xfrm>
          <a:custGeom>
            <a:avLst/>
            <a:gdLst/>
            <a:ahLst/>
            <a:cxnLst/>
            <a:rect l="l" t="t" r="r" b="b"/>
            <a:pathLst>
              <a:path w="2511521" h="4415862">
                <a:moveTo>
                  <a:pt x="0" y="0"/>
                </a:moveTo>
                <a:lnTo>
                  <a:pt x="2511521" y="0"/>
                </a:lnTo>
                <a:lnTo>
                  <a:pt x="2511521" y="4415862"/>
                </a:lnTo>
                <a:lnTo>
                  <a:pt x="0" y="441586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45" name="Freeform 45"/>
          <p:cNvSpPr/>
          <p:nvPr/>
        </p:nvSpPr>
        <p:spPr>
          <a:xfrm flipH="1">
            <a:off x="2739501" y="4230286"/>
            <a:ext cx="1781951" cy="2704924"/>
          </a:xfrm>
          <a:custGeom>
            <a:avLst/>
            <a:gdLst/>
            <a:ahLst/>
            <a:cxnLst/>
            <a:rect l="l" t="t" r="r" b="b"/>
            <a:pathLst>
              <a:path w="1781951" h="2704924">
                <a:moveTo>
                  <a:pt x="1781951" y="0"/>
                </a:moveTo>
                <a:lnTo>
                  <a:pt x="0" y="0"/>
                </a:lnTo>
                <a:lnTo>
                  <a:pt x="0" y="2704924"/>
                </a:lnTo>
                <a:lnTo>
                  <a:pt x="1781951" y="2704924"/>
                </a:lnTo>
                <a:lnTo>
                  <a:pt x="1781951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r="-133644" b="-66625"/>
            </a:stretch>
          </a:blipFill>
        </p:spPr>
      </p:sp>
      <p:sp>
        <p:nvSpPr>
          <p:cNvPr id="46" name="Freeform 46"/>
          <p:cNvSpPr/>
          <p:nvPr/>
        </p:nvSpPr>
        <p:spPr>
          <a:xfrm>
            <a:off x="1062543" y="4579928"/>
            <a:ext cx="1903068" cy="2634004"/>
          </a:xfrm>
          <a:custGeom>
            <a:avLst/>
            <a:gdLst/>
            <a:ahLst/>
            <a:cxnLst/>
            <a:rect l="l" t="t" r="r" b="b"/>
            <a:pathLst>
              <a:path w="1903068" h="2634004">
                <a:moveTo>
                  <a:pt x="0" y="0"/>
                </a:moveTo>
                <a:lnTo>
                  <a:pt x="1903068" y="0"/>
                </a:lnTo>
                <a:lnTo>
                  <a:pt x="1903068" y="2634004"/>
                </a:lnTo>
                <a:lnTo>
                  <a:pt x="0" y="263400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grpSp>
        <p:nvGrpSpPr>
          <p:cNvPr id="47" name="Group 47"/>
          <p:cNvGrpSpPr/>
          <p:nvPr/>
        </p:nvGrpSpPr>
        <p:grpSpPr>
          <a:xfrm rot="5400000">
            <a:off x="3783742" y="3518519"/>
            <a:ext cx="1260245" cy="7726279"/>
            <a:chOff x="0" y="0"/>
            <a:chExt cx="358176" cy="2195893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358176" cy="2195893"/>
            </a:xfrm>
            <a:custGeom>
              <a:avLst/>
              <a:gdLst/>
              <a:ahLst/>
              <a:cxnLst/>
              <a:rect l="l" t="t" r="r" b="b"/>
              <a:pathLst>
                <a:path w="358176" h="2195893">
                  <a:moveTo>
                    <a:pt x="179088" y="0"/>
                  </a:moveTo>
                  <a:lnTo>
                    <a:pt x="179088" y="0"/>
                  </a:lnTo>
                  <a:cubicBezTo>
                    <a:pt x="226585" y="0"/>
                    <a:pt x="272137" y="18868"/>
                    <a:pt x="305722" y="52454"/>
                  </a:cubicBezTo>
                  <a:cubicBezTo>
                    <a:pt x="339307" y="86039"/>
                    <a:pt x="358176" y="131591"/>
                    <a:pt x="358176" y="179088"/>
                  </a:cubicBezTo>
                  <a:lnTo>
                    <a:pt x="358176" y="2016806"/>
                  </a:lnTo>
                  <a:cubicBezTo>
                    <a:pt x="358176" y="2115713"/>
                    <a:pt x="277995" y="2195893"/>
                    <a:pt x="179088" y="2195893"/>
                  </a:cubicBezTo>
                  <a:lnTo>
                    <a:pt x="179088" y="2195893"/>
                  </a:lnTo>
                  <a:cubicBezTo>
                    <a:pt x="80180" y="2195893"/>
                    <a:pt x="0" y="2115713"/>
                    <a:pt x="0" y="2016806"/>
                  </a:cubicBezTo>
                  <a:lnTo>
                    <a:pt x="0" y="179088"/>
                  </a:lnTo>
                  <a:cubicBezTo>
                    <a:pt x="0" y="80180"/>
                    <a:pt x="80180" y="0"/>
                    <a:pt x="17908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9" name="TextBox 49"/>
            <p:cNvSpPr txBox="1"/>
            <p:nvPr/>
          </p:nvSpPr>
          <p:spPr>
            <a:xfrm>
              <a:off x="0" y="-38100"/>
              <a:ext cx="358176" cy="22339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0" name="Freeform 50"/>
          <p:cNvSpPr/>
          <p:nvPr/>
        </p:nvSpPr>
        <p:spPr>
          <a:xfrm flipH="1">
            <a:off x="5777212" y="4027084"/>
            <a:ext cx="3366788" cy="3681378"/>
          </a:xfrm>
          <a:custGeom>
            <a:avLst/>
            <a:gdLst/>
            <a:ahLst/>
            <a:cxnLst/>
            <a:rect l="l" t="t" r="r" b="b"/>
            <a:pathLst>
              <a:path w="3366788" h="3681378">
                <a:moveTo>
                  <a:pt x="3366788" y="0"/>
                </a:moveTo>
                <a:lnTo>
                  <a:pt x="0" y="0"/>
                </a:lnTo>
                <a:lnTo>
                  <a:pt x="0" y="3681378"/>
                </a:lnTo>
                <a:lnTo>
                  <a:pt x="3366788" y="3681378"/>
                </a:lnTo>
                <a:lnTo>
                  <a:pt x="3366788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sp>
        <p:nvSpPr>
          <p:cNvPr id="51" name="TextBox 51"/>
          <p:cNvSpPr txBox="1"/>
          <p:nvPr/>
        </p:nvSpPr>
        <p:spPr>
          <a:xfrm>
            <a:off x="9654735" y="2972203"/>
            <a:ext cx="3410769" cy="3485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92"/>
              </a:lnSpc>
            </a:pPr>
            <a:r>
              <a:rPr lang="en-US" sz="20423">
                <a:solidFill>
                  <a:srgbClr val="0071B9"/>
                </a:solidFill>
                <a:latin typeface="Tungsten Bold"/>
                <a:ea typeface="Tungsten Bold"/>
                <a:cs typeface="Tungsten Bold"/>
                <a:sym typeface="Tungsten Bold"/>
              </a:rPr>
              <a:t>QuLL</a:t>
            </a:r>
          </a:p>
        </p:txBody>
      </p:sp>
      <p:sp>
        <p:nvSpPr>
          <p:cNvPr id="52" name="TextBox 52"/>
          <p:cNvSpPr txBox="1"/>
          <p:nvPr/>
        </p:nvSpPr>
        <p:spPr>
          <a:xfrm rot="-5400000">
            <a:off x="13878422" y="4105974"/>
            <a:ext cx="5736563" cy="21785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026"/>
              </a:lnSpc>
            </a:pPr>
            <a:r>
              <a:rPr lang="en-US" sz="12875">
                <a:solidFill>
                  <a:srgbClr val="083A70"/>
                </a:solidFill>
                <a:latin typeface="Tungsten Bold"/>
                <a:ea typeface="Tungsten Bold"/>
                <a:cs typeface="Tungsten Bold"/>
                <a:sym typeface="Tungsten Bold"/>
              </a:rPr>
              <a:t>WORKFORCE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94482" y="3142361"/>
            <a:ext cx="6794383" cy="679438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30063" t="-80205" r="-287215" b="-54513"/>
              </a:stretch>
            </a:blipFill>
            <a:ln w="276225" cap="sq">
              <a:solidFill>
                <a:srgbClr val="FFD200"/>
              </a:solidFill>
              <a:prstDash val="solid"/>
              <a:miter/>
            </a:ln>
          </p:spPr>
        </p:sp>
      </p:grpSp>
      <p:sp>
        <p:nvSpPr>
          <p:cNvPr id="4" name="Freeform 4"/>
          <p:cNvSpPr/>
          <p:nvPr/>
        </p:nvSpPr>
        <p:spPr>
          <a:xfrm>
            <a:off x="5519537" y="2336863"/>
            <a:ext cx="2133028" cy="2440307"/>
          </a:xfrm>
          <a:custGeom>
            <a:avLst/>
            <a:gdLst/>
            <a:ahLst/>
            <a:cxnLst/>
            <a:rect l="l" t="t" r="r" b="b"/>
            <a:pathLst>
              <a:path w="2133028" h="2440307">
                <a:moveTo>
                  <a:pt x="0" y="0"/>
                </a:moveTo>
                <a:lnTo>
                  <a:pt x="2133028" y="0"/>
                </a:lnTo>
                <a:lnTo>
                  <a:pt x="2133028" y="2440307"/>
                </a:lnTo>
                <a:lnTo>
                  <a:pt x="0" y="24403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611089" y="4203903"/>
            <a:ext cx="7082429" cy="3813616"/>
          </a:xfrm>
          <a:custGeom>
            <a:avLst/>
            <a:gdLst/>
            <a:ahLst/>
            <a:cxnLst/>
            <a:rect l="l" t="t" r="r" b="b"/>
            <a:pathLst>
              <a:path w="7082429" h="3813616">
                <a:moveTo>
                  <a:pt x="0" y="0"/>
                </a:moveTo>
                <a:lnTo>
                  <a:pt x="7082429" y="0"/>
                </a:lnTo>
                <a:lnTo>
                  <a:pt x="7082429" y="3813615"/>
                </a:lnTo>
                <a:lnTo>
                  <a:pt x="0" y="38136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2437" t="-131051" r="-5428" b="-90558"/>
            </a:stretch>
          </a:blipFill>
          <a:ln w="104775" cap="sq">
            <a:solidFill>
              <a:srgbClr val="FFD200"/>
            </a:solidFill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 rot="-910927" flipH="1">
            <a:off x="7895676" y="2010157"/>
            <a:ext cx="3060010" cy="2264407"/>
          </a:xfrm>
          <a:custGeom>
            <a:avLst/>
            <a:gdLst/>
            <a:ahLst/>
            <a:cxnLst/>
            <a:rect l="l" t="t" r="r" b="b"/>
            <a:pathLst>
              <a:path w="3060010" h="2264407">
                <a:moveTo>
                  <a:pt x="3060010" y="0"/>
                </a:moveTo>
                <a:lnTo>
                  <a:pt x="0" y="0"/>
                </a:lnTo>
                <a:lnTo>
                  <a:pt x="0" y="2264407"/>
                </a:lnTo>
                <a:lnTo>
                  <a:pt x="3060010" y="2264407"/>
                </a:lnTo>
                <a:lnTo>
                  <a:pt x="306001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8769789" flipH="1">
            <a:off x="7179777" y="7647843"/>
            <a:ext cx="3060010" cy="2264407"/>
          </a:xfrm>
          <a:custGeom>
            <a:avLst/>
            <a:gdLst/>
            <a:ahLst/>
            <a:cxnLst/>
            <a:rect l="l" t="t" r="r" b="b"/>
            <a:pathLst>
              <a:path w="3060010" h="2264407">
                <a:moveTo>
                  <a:pt x="3060010" y="0"/>
                </a:moveTo>
                <a:lnTo>
                  <a:pt x="0" y="0"/>
                </a:lnTo>
                <a:lnTo>
                  <a:pt x="0" y="2264408"/>
                </a:lnTo>
                <a:lnTo>
                  <a:pt x="3060010" y="2264408"/>
                </a:lnTo>
                <a:lnTo>
                  <a:pt x="306001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7652565" y="4818148"/>
            <a:ext cx="2596296" cy="2489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34"/>
              </a:lnSpc>
            </a:pPr>
            <a:r>
              <a:rPr lang="en-US" sz="4739" b="1">
                <a:solidFill>
                  <a:srgbClr val="0071B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2 to 3 Times Per Year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28171" y="-80167"/>
            <a:ext cx="14831658" cy="1729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176"/>
              </a:lnSpc>
            </a:pPr>
            <a:r>
              <a:rPr lang="en-US" sz="10126">
                <a:solidFill>
                  <a:srgbClr val="0071B9"/>
                </a:solidFill>
                <a:latin typeface="Tungsten Bold"/>
                <a:ea typeface="Tungsten Bold"/>
                <a:cs typeface="Tungsten Bold"/>
                <a:sym typeface="Tungsten Bold"/>
              </a:rPr>
              <a:t>Rapidly Responding to Emerging Needs*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546679" y="9410092"/>
            <a:ext cx="6146839" cy="526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73"/>
              </a:lnSpc>
            </a:pPr>
            <a:r>
              <a:rPr lang="en-US" sz="3123">
                <a:solidFill>
                  <a:srgbClr val="0071B9"/>
                </a:solidFill>
                <a:latin typeface="Vitesse Light"/>
                <a:ea typeface="Vitesse Light"/>
                <a:cs typeface="Vitesse Light"/>
                <a:sym typeface="Vitesse Light"/>
              </a:rPr>
              <a:t>*Example Using IoT Employers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22019" y="2576316"/>
            <a:ext cx="18910019" cy="8219663"/>
          </a:xfrm>
          <a:custGeom>
            <a:avLst/>
            <a:gdLst/>
            <a:ahLst/>
            <a:cxnLst/>
            <a:rect l="l" t="t" r="r" b="b"/>
            <a:pathLst>
              <a:path w="18910019" h="8219663">
                <a:moveTo>
                  <a:pt x="0" y="0"/>
                </a:moveTo>
                <a:lnTo>
                  <a:pt x="18910019" y="0"/>
                </a:lnTo>
                <a:lnTo>
                  <a:pt x="18910019" y="8219663"/>
                </a:lnTo>
                <a:lnTo>
                  <a:pt x="0" y="82196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9407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232927" y="-161925"/>
            <a:ext cx="11822145" cy="2738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00"/>
              </a:lnSpc>
            </a:pPr>
            <a:r>
              <a:rPr lang="en-US" sz="7857">
                <a:solidFill>
                  <a:srgbClr val="0071B9"/>
                </a:solidFill>
                <a:latin typeface="Tungsten Bold"/>
                <a:ea typeface="Tungsten Bold"/>
                <a:cs typeface="Tungsten Bold"/>
                <a:sym typeface="Tungsten Bold"/>
              </a:rPr>
              <a:t>Elevate Quantum and QuLL</a:t>
            </a:r>
          </a:p>
          <a:p>
            <a:pPr algn="ctr">
              <a:lnSpc>
                <a:spcPts val="11000"/>
              </a:lnSpc>
            </a:pPr>
            <a:r>
              <a:rPr lang="en-US" sz="7857">
                <a:solidFill>
                  <a:srgbClr val="0071B9"/>
                </a:solidFill>
                <a:latin typeface="Tungsten Bold"/>
                <a:ea typeface="Tungsten Bold"/>
                <a:cs typeface="Tungsten Bold"/>
                <a:sym typeface="Tungsten Bold"/>
              </a:rPr>
              <a:t>Across CNM and the State of New Mexico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1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701149">
            <a:off x="-9619510" y="8757204"/>
            <a:ext cx="15809483" cy="5671652"/>
          </a:xfrm>
          <a:custGeom>
            <a:avLst/>
            <a:gdLst/>
            <a:ahLst/>
            <a:cxnLst/>
            <a:rect l="l" t="t" r="r" b="b"/>
            <a:pathLst>
              <a:path w="15809483" h="5671652">
                <a:moveTo>
                  <a:pt x="0" y="0"/>
                </a:moveTo>
                <a:lnTo>
                  <a:pt x="15809484" y="0"/>
                </a:lnTo>
                <a:lnTo>
                  <a:pt x="15809484" y="5671652"/>
                </a:lnTo>
                <a:lnTo>
                  <a:pt x="0" y="56716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948849" flipV="1">
            <a:off x="4101631" y="5879898"/>
            <a:ext cx="19541904" cy="7010658"/>
          </a:xfrm>
          <a:custGeom>
            <a:avLst/>
            <a:gdLst/>
            <a:ahLst/>
            <a:cxnLst/>
            <a:rect l="l" t="t" r="r" b="b"/>
            <a:pathLst>
              <a:path w="19541904" h="7010658">
                <a:moveTo>
                  <a:pt x="0" y="7010658"/>
                </a:moveTo>
                <a:lnTo>
                  <a:pt x="19541904" y="7010658"/>
                </a:lnTo>
                <a:lnTo>
                  <a:pt x="19541904" y="0"/>
                </a:lnTo>
                <a:lnTo>
                  <a:pt x="0" y="0"/>
                </a:lnTo>
                <a:lnTo>
                  <a:pt x="0" y="701065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722467">
            <a:off x="4034026" y="1989539"/>
            <a:ext cx="15809483" cy="5671652"/>
          </a:xfrm>
          <a:custGeom>
            <a:avLst/>
            <a:gdLst/>
            <a:ahLst/>
            <a:cxnLst/>
            <a:rect l="l" t="t" r="r" b="b"/>
            <a:pathLst>
              <a:path w="15809483" h="5671652">
                <a:moveTo>
                  <a:pt x="0" y="0"/>
                </a:moveTo>
                <a:lnTo>
                  <a:pt x="15809483" y="0"/>
                </a:lnTo>
                <a:lnTo>
                  <a:pt x="15809483" y="5671652"/>
                </a:lnTo>
                <a:lnTo>
                  <a:pt x="0" y="56716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0" y="9056992"/>
            <a:ext cx="2266539" cy="1160910"/>
          </a:xfrm>
          <a:custGeom>
            <a:avLst/>
            <a:gdLst/>
            <a:ahLst/>
            <a:cxnLst/>
            <a:rect l="l" t="t" r="r" b="b"/>
            <a:pathLst>
              <a:path w="2266539" h="1160910">
                <a:moveTo>
                  <a:pt x="0" y="0"/>
                </a:moveTo>
                <a:lnTo>
                  <a:pt x="2266539" y="0"/>
                </a:lnTo>
                <a:lnTo>
                  <a:pt x="2266539" y="1160910"/>
                </a:lnTo>
                <a:lnTo>
                  <a:pt x="0" y="11609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3225529" y="5040630"/>
            <a:ext cx="6058164" cy="5246370"/>
            <a:chOff x="0" y="0"/>
            <a:chExt cx="6350000" cy="54991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4762500" y="0"/>
                  </a:moveTo>
                  <a:lnTo>
                    <a:pt x="1587500" y="0"/>
                  </a:lnTo>
                  <a:lnTo>
                    <a:pt x="0" y="2749550"/>
                  </a:lnTo>
                  <a:lnTo>
                    <a:pt x="1587500" y="5499100"/>
                  </a:lnTo>
                  <a:lnTo>
                    <a:pt x="4762500" y="5499100"/>
                  </a:lnTo>
                  <a:lnTo>
                    <a:pt x="6350000" y="2749550"/>
                  </a:lnTo>
                  <a:close/>
                </a:path>
              </a:pathLst>
            </a:custGeom>
            <a:blipFill>
              <a:blip r:embed="rId5"/>
              <a:stretch>
                <a:fillRect l="-29296" r="-29296"/>
              </a:stretch>
            </a:blipFill>
            <a:ln w="257175" cap="sq">
              <a:solidFill>
                <a:srgbClr val="FFD200"/>
              </a:solidFill>
              <a:prstDash val="solid"/>
              <a:miter/>
            </a:ln>
          </p:spPr>
        </p:sp>
      </p:grpSp>
      <p:grpSp>
        <p:nvGrpSpPr>
          <p:cNvPr id="8" name="Group 8"/>
          <p:cNvGrpSpPr/>
          <p:nvPr/>
        </p:nvGrpSpPr>
        <p:grpSpPr>
          <a:xfrm>
            <a:off x="10755388" y="3275130"/>
            <a:ext cx="2068332" cy="2068332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t="-412" b="-412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id="10" name="Freeform 10"/>
          <p:cNvSpPr/>
          <p:nvPr/>
        </p:nvSpPr>
        <p:spPr>
          <a:xfrm>
            <a:off x="11938767" y="0"/>
            <a:ext cx="6349233" cy="2356236"/>
          </a:xfrm>
          <a:custGeom>
            <a:avLst/>
            <a:gdLst/>
            <a:ahLst/>
            <a:cxnLst/>
            <a:rect l="l" t="t" r="r" b="b"/>
            <a:pathLst>
              <a:path w="6349233" h="2356236">
                <a:moveTo>
                  <a:pt x="0" y="0"/>
                </a:moveTo>
                <a:lnTo>
                  <a:pt x="6349233" y="0"/>
                </a:lnTo>
                <a:lnTo>
                  <a:pt x="6349233" y="2356236"/>
                </a:lnTo>
                <a:lnTo>
                  <a:pt x="0" y="235623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9667" b="-9667"/>
            </a:stretch>
          </a:blipFill>
          <a:ln w="95250" cap="sq">
            <a:solidFill>
              <a:srgbClr val="0071B9"/>
            </a:solidFill>
            <a:prstDash val="solid"/>
            <a:miter/>
          </a:ln>
        </p:spPr>
      </p:sp>
      <p:sp>
        <p:nvSpPr>
          <p:cNvPr id="11" name="Freeform 11"/>
          <p:cNvSpPr/>
          <p:nvPr/>
        </p:nvSpPr>
        <p:spPr>
          <a:xfrm>
            <a:off x="6588460" y="6027704"/>
            <a:ext cx="3120517" cy="1648673"/>
          </a:xfrm>
          <a:custGeom>
            <a:avLst/>
            <a:gdLst/>
            <a:ahLst/>
            <a:cxnLst/>
            <a:rect l="l" t="t" r="r" b="b"/>
            <a:pathLst>
              <a:path w="3120517" h="1648673">
                <a:moveTo>
                  <a:pt x="0" y="0"/>
                </a:moveTo>
                <a:lnTo>
                  <a:pt x="3120517" y="0"/>
                </a:lnTo>
                <a:lnTo>
                  <a:pt x="3120517" y="1648673"/>
                </a:lnTo>
                <a:lnTo>
                  <a:pt x="0" y="164867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7420900" y="4749165"/>
            <a:ext cx="9525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endParaRPr/>
          </a:p>
        </p:txBody>
      </p:sp>
      <p:sp>
        <p:nvSpPr>
          <p:cNvPr id="13" name="TextBox 13"/>
          <p:cNvSpPr txBox="1"/>
          <p:nvPr/>
        </p:nvSpPr>
        <p:spPr>
          <a:xfrm>
            <a:off x="0" y="1478709"/>
            <a:ext cx="11492193" cy="41749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9357" lvl="1" indent="-319679" algn="just">
              <a:lnSpc>
                <a:spcPts val="4145"/>
              </a:lnSpc>
              <a:buFont typeface="Arial"/>
              <a:buChar char="•"/>
            </a:pPr>
            <a:r>
              <a:rPr lang="en-US" sz="2961">
                <a:solidFill>
                  <a:srgbClr val="FFFFFF"/>
                </a:solidFill>
                <a:latin typeface="Vitesse Light"/>
                <a:ea typeface="Vitesse Light"/>
                <a:cs typeface="Vitesse Light"/>
                <a:sym typeface="Vitesse Light"/>
              </a:rPr>
              <a:t>Sandia National Labs and CNM Partnership</a:t>
            </a:r>
          </a:p>
          <a:p>
            <a:pPr marL="639357" lvl="1" indent="-319679" algn="just">
              <a:lnSpc>
                <a:spcPts val="4145"/>
              </a:lnSpc>
              <a:buFont typeface="Arial"/>
              <a:buChar char="•"/>
            </a:pPr>
            <a:r>
              <a:rPr lang="en-US" sz="2961">
                <a:solidFill>
                  <a:srgbClr val="FFFFFF"/>
                </a:solidFill>
                <a:latin typeface="Vitesse Light"/>
                <a:ea typeface="Vitesse Light"/>
                <a:cs typeface="Vitesse Light"/>
                <a:sym typeface="Vitesse Light"/>
              </a:rPr>
              <a:t>Training lab for Quantum Workforce Development located </a:t>
            </a:r>
          </a:p>
          <a:p>
            <a:pPr algn="just">
              <a:lnSpc>
                <a:spcPts val="4145"/>
              </a:lnSpc>
            </a:pPr>
            <a:r>
              <a:rPr lang="en-US" sz="2961">
                <a:solidFill>
                  <a:srgbClr val="FFFFFF"/>
                </a:solidFill>
                <a:latin typeface="Vitesse Light"/>
                <a:ea typeface="Vitesse Light"/>
                <a:cs typeface="Vitesse Light"/>
                <a:sym typeface="Vitesse Light"/>
              </a:rPr>
              <a:t>      at the FUSE Makerspace in downtown ABQ</a:t>
            </a:r>
          </a:p>
          <a:p>
            <a:pPr marL="639357" lvl="1" indent="-319679" algn="just">
              <a:lnSpc>
                <a:spcPts val="4145"/>
              </a:lnSpc>
              <a:buFont typeface="Arial"/>
              <a:buChar char="•"/>
            </a:pPr>
            <a:r>
              <a:rPr lang="en-US" sz="2961">
                <a:solidFill>
                  <a:srgbClr val="FFFFFF"/>
                </a:solidFill>
                <a:latin typeface="Vitesse Light"/>
                <a:ea typeface="Vitesse Light"/>
                <a:cs typeface="Vitesse Light"/>
                <a:sym typeface="Vitesse Light"/>
              </a:rPr>
              <a:t>Provide hands-on quantum experience for </a:t>
            </a:r>
          </a:p>
          <a:p>
            <a:pPr algn="just">
              <a:lnSpc>
                <a:spcPts val="4145"/>
              </a:lnSpc>
            </a:pPr>
            <a:r>
              <a:rPr lang="en-US" sz="2961">
                <a:solidFill>
                  <a:srgbClr val="FFFFFF"/>
                </a:solidFill>
                <a:latin typeface="Vitesse Light"/>
                <a:ea typeface="Vitesse Light"/>
                <a:cs typeface="Vitesse Light"/>
                <a:sym typeface="Vitesse Light"/>
              </a:rPr>
              <a:t>      Universitiy and Community College students </a:t>
            </a:r>
          </a:p>
          <a:p>
            <a:pPr algn="just">
              <a:lnSpc>
                <a:spcPts val="4145"/>
              </a:lnSpc>
            </a:pPr>
            <a:r>
              <a:rPr lang="en-US" sz="2961">
                <a:solidFill>
                  <a:srgbClr val="FFFFFF"/>
                </a:solidFill>
                <a:latin typeface="Vitesse Light"/>
                <a:ea typeface="Vitesse Light"/>
                <a:cs typeface="Vitesse Light"/>
                <a:sym typeface="Vitesse Light"/>
              </a:rPr>
              <a:t>      across the state</a:t>
            </a:r>
          </a:p>
          <a:p>
            <a:pPr marL="639357" lvl="1" indent="-319679" algn="just">
              <a:lnSpc>
                <a:spcPts val="4145"/>
              </a:lnSpc>
              <a:buFont typeface="Arial"/>
              <a:buChar char="•"/>
            </a:pPr>
            <a:r>
              <a:rPr lang="en-US" sz="2961">
                <a:solidFill>
                  <a:srgbClr val="FFFFFF"/>
                </a:solidFill>
                <a:latin typeface="Vitesse Light"/>
                <a:ea typeface="Vitesse Light"/>
                <a:cs typeface="Vitesse Light"/>
                <a:sym typeface="Vitesse Light"/>
              </a:rPr>
              <a:t>Enhance knowledge of early-stage </a:t>
            </a:r>
          </a:p>
          <a:p>
            <a:pPr algn="just">
              <a:lnSpc>
                <a:spcPts val="4145"/>
              </a:lnSpc>
            </a:pPr>
            <a:r>
              <a:rPr lang="en-US" sz="2961">
                <a:solidFill>
                  <a:srgbClr val="FFFFFF"/>
                </a:solidFill>
                <a:latin typeface="Vitesse Light"/>
                <a:ea typeface="Vitesse Light"/>
                <a:cs typeface="Vitesse Light"/>
                <a:sym typeface="Vitesse Light"/>
              </a:rPr>
              <a:t>      researchers and entrepreneurs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92076" y="-172105"/>
            <a:ext cx="10463312" cy="1707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10"/>
              </a:lnSpc>
            </a:pPr>
            <a:r>
              <a:rPr lang="en-US" sz="10007">
                <a:solidFill>
                  <a:srgbClr val="FFD200"/>
                </a:solidFill>
                <a:latin typeface="Tungsten Bold"/>
                <a:ea typeface="Tungsten Bold"/>
                <a:cs typeface="Tungsten Bold"/>
                <a:sym typeface="Tungsten Bold"/>
              </a:rPr>
              <a:t>Quantum Learning Lab (QuLL)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266539" y="8688215"/>
            <a:ext cx="11764360" cy="1707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10"/>
              </a:lnSpc>
            </a:pPr>
            <a:r>
              <a:rPr lang="en-US" sz="10007">
                <a:solidFill>
                  <a:srgbClr val="FFD200"/>
                </a:solidFill>
                <a:latin typeface="Tungsten Bold"/>
                <a:ea typeface="Tungsten Bold"/>
                <a:cs typeface="Tungsten Bold"/>
                <a:sym typeface="Tungsten Bold"/>
              </a:rPr>
              <a:t>Quantum Technician Bootcamp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179088" y="2519987"/>
            <a:ext cx="6108912" cy="2092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2543" lvl="1" indent="-256271" algn="l">
              <a:lnSpc>
                <a:spcPts val="3323"/>
              </a:lnSpc>
              <a:buFont typeface="Arial"/>
              <a:buChar char="•"/>
            </a:pPr>
            <a:r>
              <a:rPr lang="en-US" sz="2373">
                <a:solidFill>
                  <a:srgbClr val="0071B9"/>
                </a:solidFill>
                <a:latin typeface="Vitesse Light"/>
                <a:ea typeface="Vitesse Light"/>
                <a:cs typeface="Vitesse Light"/>
                <a:sym typeface="Vitesse Light"/>
              </a:rPr>
              <a:t>Immersive Hands-On Workforce Training  </a:t>
            </a:r>
            <a:r>
              <a:rPr lang="en-US" sz="2373">
                <a:solidFill>
                  <a:srgbClr val="0071B9"/>
                </a:solidFill>
                <a:latin typeface="Vitesse Bold"/>
                <a:ea typeface="Vitesse Bold"/>
                <a:cs typeface="Vitesse Bold"/>
                <a:sym typeface="Vitesse Bold"/>
              </a:rPr>
              <a:t>(10 Weeks)</a:t>
            </a:r>
          </a:p>
          <a:p>
            <a:pPr marL="1025086" lvl="2" indent="-341695" algn="l">
              <a:lnSpc>
                <a:spcPts val="3323"/>
              </a:lnSpc>
              <a:buFont typeface="Arial"/>
              <a:buChar char="⚬"/>
            </a:pPr>
            <a:r>
              <a:rPr lang="en-US" sz="2373">
                <a:solidFill>
                  <a:srgbClr val="0071B9"/>
                </a:solidFill>
                <a:latin typeface="Vitesse Light"/>
                <a:ea typeface="Vitesse Light"/>
                <a:cs typeface="Vitesse Light"/>
                <a:sym typeface="Vitesse Light"/>
              </a:rPr>
              <a:t>Built on the success of CNM Ingenuity’s Deep Dive Bootcamps</a:t>
            </a:r>
          </a:p>
          <a:p>
            <a:pPr marL="1025086" lvl="2" indent="-341695" algn="l">
              <a:lnSpc>
                <a:spcPts val="3323"/>
              </a:lnSpc>
              <a:buFont typeface="Arial"/>
              <a:buChar char="⚬"/>
            </a:pPr>
            <a:r>
              <a:rPr lang="en-US" sz="2373">
                <a:solidFill>
                  <a:srgbClr val="0071B9"/>
                </a:solidFill>
                <a:latin typeface="Vitesse Light"/>
                <a:ea typeface="Vitesse Light"/>
                <a:cs typeface="Vitesse Light"/>
                <a:sym typeface="Vitesse Light"/>
              </a:rPr>
              <a:t>No Prior math/science needed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591701" y="5086350"/>
            <a:ext cx="5439198" cy="29305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2543" lvl="1" indent="-256271" algn="l">
              <a:lnSpc>
                <a:spcPts val="3323"/>
              </a:lnSpc>
              <a:buFont typeface="Arial"/>
              <a:buChar char="•"/>
            </a:pPr>
            <a:r>
              <a:rPr lang="en-US" sz="2373">
                <a:solidFill>
                  <a:srgbClr val="0071B9"/>
                </a:solidFill>
                <a:latin typeface="Vitesse Bold"/>
                <a:ea typeface="Vitesse Bold"/>
                <a:cs typeface="Vitesse Bold"/>
                <a:sym typeface="Vitesse Bold"/>
              </a:rPr>
              <a:t>Focus On:</a:t>
            </a:r>
          </a:p>
          <a:p>
            <a:pPr marL="1025086" lvl="2" indent="-341695" algn="l">
              <a:lnSpc>
                <a:spcPts val="3323"/>
              </a:lnSpc>
              <a:buFont typeface="Arial"/>
              <a:buChar char="⚬"/>
            </a:pPr>
            <a:r>
              <a:rPr lang="en-US" sz="2373">
                <a:solidFill>
                  <a:srgbClr val="0071B9"/>
                </a:solidFill>
                <a:latin typeface="Vitesse Light"/>
                <a:ea typeface="Vitesse Light"/>
                <a:cs typeface="Vitesse Light"/>
                <a:sym typeface="Vitesse Light"/>
              </a:rPr>
              <a:t>Optics and Photonics</a:t>
            </a:r>
          </a:p>
          <a:p>
            <a:pPr marL="1025086" lvl="2" indent="-341695" algn="l">
              <a:lnSpc>
                <a:spcPts val="3323"/>
              </a:lnSpc>
              <a:buFont typeface="Arial"/>
              <a:buChar char="⚬"/>
            </a:pPr>
            <a:r>
              <a:rPr lang="en-US" sz="2373">
                <a:solidFill>
                  <a:srgbClr val="0071B9"/>
                </a:solidFill>
                <a:latin typeface="Vitesse Light"/>
                <a:ea typeface="Vitesse Light"/>
                <a:cs typeface="Vitesse Light"/>
                <a:sym typeface="Vitesse Light"/>
              </a:rPr>
              <a:t>Ultra-High Vacuum Systems</a:t>
            </a:r>
          </a:p>
          <a:p>
            <a:pPr marL="1025086" lvl="2" indent="-341695" algn="l">
              <a:lnSpc>
                <a:spcPts val="3323"/>
              </a:lnSpc>
              <a:buFont typeface="Arial"/>
              <a:buChar char="⚬"/>
            </a:pPr>
            <a:r>
              <a:rPr lang="en-US" sz="2373">
                <a:solidFill>
                  <a:srgbClr val="0071B9"/>
                </a:solidFill>
                <a:latin typeface="Vitesse Light"/>
                <a:ea typeface="Vitesse Light"/>
                <a:cs typeface="Vitesse Light"/>
                <a:sym typeface="Vitesse Light"/>
              </a:rPr>
              <a:t>Quantum Phenomenon</a:t>
            </a:r>
          </a:p>
          <a:p>
            <a:pPr marL="1025086" lvl="2" indent="-341695" algn="l">
              <a:lnSpc>
                <a:spcPts val="3323"/>
              </a:lnSpc>
              <a:buFont typeface="Arial"/>
              <a:buChar char="⚬"/>
            </a:pPr>
            <a:r>
              <a:rPr lang="en-US" sz="2373">
                <a:solidFill>
                  <a:srgbClr val="0071B9"/>
                </a:solidFill>
                <a:latin typeface="Vitesse Light"/>
                <a:ea typeface="Vitesse Light"/>
                <a:cs typeface="Vitesse Light"/>
                <a:sym typeface="Vitesse Light"/>
              </a:rPr>
              <a:t>Problem Solving, Documentation, Math, Statistics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33269" y="6523050"/>
            <a:ext cx="5867588" cy="1673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2543" lvl="1" indent="-256271" algn="l">
              <a:lnSpc>
                <a:spcPts val="3323"/>
              </a:lnSpc>
              <a:buFont typeface="Arial"/>
              <a:buChar char="•"/>
            </a:pPr>
            <a:r>
              <a:rPr lang="en-US" sz="2373">
                <a:solidFill>
                  <a:srgbClr val="0071B9"/>
                </a:solidFill>
                <a:latin typeface="Vitesse Bold"/>
                <a:ea typeface="Vitesse Bold"/>
                <a:cs typeface="Vitesse Bold"/>
                <a:sym typeface="Vitesse Bold"/>
              </a:rPr>
              <a:t>Skills applicable to adjacent industries</a:t>
            </a:r>
          </a:p>
          <a:p>
            <a:pPr marL="1025086" lvl="2" indent="-341695" algn="l">
              <a:lnSpc>
                <a:spcPts val="3323"/>
              </a:lnSpc>
              <a:buFont typeface="Arial"/>
              <a:buChar char="⚬"/>
            </a:pPr>
            <a:r>
              <a:rPr lang="en-US" sz="2373">
                <a:solidFill>
                  <a:srgbClr val="0071B9"/>
                </a:solidFill>
                <a:latin typeface="Vitesse Light"/>
                <a:ea typeface="Vitesse Light"/>
                <a:cs typeface="Vitesse Light"/>
                <a:sym typeface="Vitesse Light"/>
              </a:rPr>
              <a:t>semiconductor, Solar Cell, Opto-Electronic Manufacturing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797246" y="8462765"/>
            <a:ext cx="11247307" cy="4159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2543" lvl="1" indent="-256271" algn="l">
              <a:lnSpc>
                <a:spcPts val="3323"/>
              </a:lnSpc>
              <a:buFont typeface="Arial"/>
              <a:buChar char="•"/>
            </a:pPr>
            <a:r>
              <a:rPr lang="en-US" sz="2373">
                <a:solidFill>
                  <a:srgbClr val="0071B9"/>
                </a:solidFill>
                <a:latin typeface="Vitesse Bold"/>
                <a:ea typeface="Vitesse Bold"/>
                <a:cs typeface="Vitesse Bold"/>
                <a:sym typeface="Vitesse Bold"/>
              </a:rPr>
              <a:t>CPL opportunities with Engineering Technician (and more)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577856">
            <a:off x="2458844" y="6916431"/>
            <a:ext cx="21955124" cy="7876401"/>
          </a:xfrm>
          <a:custGeom>
            <a:avLst/>
            <a:gdLst/>
            <a:ahLst/>
            <a:cxnLst/>
            <a:rect l="l" t="t" r="r" b="b"/>
            <a:pathLst>
              <a:path w="21955124" h="7876401">
                <a:moveTo>
                  <a:pt x="0" y="0"/>
                </a:moveTo>
                <a:lnTo>
                  <a:pt x="21955123" y="0"/>
                </a:lnTo>
                <a:lnTo>
                  <a:pt x="21955123" y="7876401"/>
                </a:lnTo>
                <a:lnTo>
                  <a:pt x="0" y="78764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>
            <a:hlinkClick r:id="rId4" tooltip="https://deepdivecoding.com/quantum/"/>
          </p:cNvPr>
          <p:cNvSpPr/>
          <p:nvPr/>
        </p:nvSpPr>
        <p:spPr>
          <a:xfrm rot="-1577856">
            <a:off x="-361728" y="3126951"/>
            <a:ext cx="21955124" cy="7876401"/>
          </a:xfrm>
          <a:custGeom>
            <a:avLst/>
            <a:gdLst/>
            <a:ahLst/>
            <a:cxnLst/>
            <a:rect l="l" t="t" r="r" b="b"/>
            <a:pathLst>
              <a:path w="21955124" h="7876401">
                <a:moveTo>
                  <a:pt x="0" y="0"/>
                </a:moveTo>
                <a:lnTo>
                  <a:pt x="21955124" y="0"/>
                </a:lnTo>
                <a:lnTo>
                  <a:pt x="21955124" y="7876400"/>
                </a:lnTo>
                <a:lnTo>
                  <a:pt x="0" y="78764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98122" y="4616098"/>
            <a:ext cx="4319847" cy="1566611"/>
          </a:xfrm>
          <a:custGeom>
            <a:avLst/>
            <a:gdLst/>
            <a:ahLst/>
            <a:cxnLst/>
            <a:rect l="l" t="t" r="r" b="b"/>
            <a:pathLst>
              <a:path w="4319847" h="1566611">
                <a:moveTo>
                  <a:pt x="0" y="0"/>
                </a:moveTo>
                <a:lnTo>
                  <a:pt x="4319846" y="0"/>
                </a:lnTo>
                <a:lnTo>
                  <a:pt x="4319846" y="1566611"/>
                </a:lnTo>
                <a:lnTo>
                  <a:pt x="0" y="15666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798122" y="3103816"/>
            <a:ext cx="9611164" cy="1352994"/>
          </a:xfrm>
          <a:custGeom>
            <a:avLst/>
            <a:gdLst/>
            <a:ahLst/>
            <a:cxnLst/>
            <a:rect l="l" t="t" r="r" b="b"/>
            <a:pathLst>
              <a:path w="9611164" h="1352994">
                <a:moveTo>
                  <a:pt x="0" y="0"/>
                </a:moveTo>
                <a:lnTo>
                  <a:pt x="9611164" y="0"/>
                </a:lnTo>
                <a:lnTo>
                  <a:pt x="9611164" y="1352994"/>
                </a:lnTo>
                <a:lnTo>
                  <a:pt x="0" y="135299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1621817" y="4246409"/>
            <a:ext cx="5637483" cy="5637483"/>
            <a:chOff x="0" y="0"/>
            <a:chExt cx="7516645" cy="751664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516645" cy="7516645"/>
            </a:xfrm>
            <a:custGeom>
              <a:avLst/>
              <a:gdLst/>
              <a:ahLst/>
              <a:cxnLst/>
              <a:rect l="l" t="t" r="r" b="b"/>
              <a:pathLst>
                <a:path w="7516645" h="7516645">
                  <a:moveTo>
                    <a:pt x="0" y="0"/>
                  </a:moveTo>
                  <a:lnTo>
                    <a:pt x="7516645" y="0"/>
                  </a:lnTo>
                  <a:lnTo>
                    <a:pt x="7516645" y="7516645"/>
                  </a:lnTo>
                  <a:lnTo>
                    <a:pt x="0" y="75166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559189" y="-457200"/>
            <a:ext cx="9611164" cy="4015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378"/>
              </a:lnSpc>
            </a:pPr>
            <a:r>
              <a:rPr lang="en-US" sz="23842">
                <a:solidFill>
                  <a:srgbClr val="FFD200"/>
                </a:solidFill>
                <a:latin typeface="Tungsten Bold"/>
                <a:ea typeface="Tungsten Bold"/>
                <a:cs typeface="Tungsten Bold"/>
                <a:sym typeface="Tungsten Bold"/>
              </a:rPr>
              <a:t>Thank You!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-322366" y="8439039"/>
            <a:ext cx="11931619" cy="1743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484"/>
              </a:lnSpc>
            </a:pPr>
            <a:r>
              <a:rPr lang="en-US" sz="10346">
                <a:solidFill>
                  <a:srgbClr val="FFD200"/>
                </a:solidFill>
                <a:latin typeface="Tungsten Light"/>
                <a:ea typeface="Tungsten Light"/>
                <a:cs typeface="Tungsten Light"/>
                <a:sym typeface="Tungsten Light"/>
              </a:rPr>
              <a:t>deepdivecoding.com/quantum/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171</Words>
  <Application>Microsoft Office PowerPoint</Application>
  <PresentationFormat>Custom</PresentationFormat>
  <Paragraphs>33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Calibri</vt:lpstr>
      <vt:lpstr>Tungsten Light</vt:lpstr>
      <vt:lpstr>Arial</vt:lpstr>
      <vt:lpstr>Tungsten Bold</vt:lpstr>
      <vt:lpstr>Vitesse Bold</vt:lpstr>
      <vt:lpstr>Open Sans Bold</vt:lpstr>
      <vt:lpstr>Vitesse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QuLL</dc:title>
  <dc:creator>SANDOVAL, DEANNA</dc:creator>
  <cp:lastModifiedBy>SANDOVAL, DEANNA</cp:lastModifiedBy>
  <cp:revision>2</cp:revision>
  <dcterms:created xsi:type="dcterms:W3CDTF">2006-08-16T00:00:00Z</dcterms:created>
  <dcterms:modified xsi:type="dcterms:W3CDTF">2025-02-18T19:48:03Z</dcterms:modified>
  <dc:identifier>DAGe75LCuC4</dc:identifier>
</cp:coreProperties>
</file>

<file path=docProps/thumbnail.jpeg>
</file>